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432" r:id="rId2"/>
    <p:sldMasterId id="2147483652" r:id="rId3"/>
    <p:sldMasterId id="2147483650" r:id="rId4"/>
    <p:sldMasterId id="2147485874" r:id="rId5"/>
    <p:sldMasterId id="2147485886" r:id="rId6"/>
    <p:sldMasterId id="2147485899" r:id="rId7"/>
  </p:sldMasterIdLst>
  <p:notesMasterIdLst>
    <p:notesMasterId r:id="rId36"/>
  </p:notesMasterIdLst>
  <p:handoutMasterIdLst>
    <p:handoutMasterId r:id="rId37"/>
  </p:handoutMasterIdLst>
  <p:sldIdLst>
    <p:sldId id="566" r:id="rId8"/>
    <p:sldId id="525" r:id="rId9"/>
    <p:sldId id="560" r:id="rId10"/>
    <p:sldId id="561" r:id="rId11"/>
    <p:sldId id="526" r:id="rId12"/>
    <p:sldId id="527" r:id="rId13"/>
    <p:sldId id="558" r:id="rId14"/>
    <p:sldId id="529" r:id="rId15"/>
    <p:sldId id="390" r:id="rId16"/>
    <p:sldId id="549" r:id="rId17"/>
    <p:sldId id="562" r:id="rId18"/>
    <p:sldId id="530" r:id="rId19"/>
    <p:sldId id="531" r:id="rId20"/>
    <p:sldId id="543" r:id="rId21"/>
    <p:sldId id="532" r:id="rId22"/>
    <p:sldId id="544" r:id="rId23"/>
    <p:sldId id="551" r:id="rId24"/>
    <p:sldId id="567" r:id="rId25"/>
    <p:sldId id="552" r:id="rId26"/>
    <p:sldId id="568" r:id="rId27"/>
    <p:sldId id="547" r:id="rId28"/>
    <p:sldId id="546" r:id="rId29"/>
    <p:sldId id="548" r:id="rId30"/>
    <p:sldId id="542" r:id="rId31"/>
    <p:sldId id="535" r:id="rId32"/>
    <p:sldId id="563" r:id="rId33"/>
    <p:sldId id="564" r:id="rId34"/>
    <p:sldId id="565" r:id="rId35"/>
  </p:sldIdLst>
  <p:sldSz cx="9144000" cy="6858000" type="screen4x3"/>
  <p:notesSz cx="6794500" cy="99298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000FF"/>
    <a:srgbClr val="0066FF"/>
    <a:srgbClr val="996633"/>
    <a:srgbClr val="0099FF"/>
    <a:srgbClr val="606060"/>
    <a:srgbClr val="CC6600"/>
    <a:srgbClr val="FBC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4" autoAdjust="0"/>
    <p:restoredTop sz="86028" autoAdjust="0"/>
  </p:normalViewPr>
  <p:slideViewPr>
    <p:cSldViewPr>
      <p:cViewPr>
        <p:scale>
          <a:sx n="85" d="100"/>
          <a:sy n="85" d="100"/>
        </p:scale>
        <p:origin x="-1116" y="84"/>
      </p:cViewPr>
      <p:guideLst>
        <p:guide orient="horz" pos="240"/>
        <p:guide orient="horz" pos="3552"/>
        <p:guide orient="horz" pos="1536"/>
        <p:guide pos="144"/>
        <p:guide pos="2112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178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1338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B665D5-3267-46A6-A953-463A3229E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969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8050"/>
            <a:ext cx="49847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 smtClean="0"/>
              <a:t>Mastertextformat bearbeiten</a:t>
            </a:r>
          </a:p>
          <a:p>
            <a:pPr lvl="1"/>
            <a:r>
              <a:rPr lang="de-DE" altLang="en-US" noProof="0" smtClean="0"/>
              <a:t>Zweite Ebene</a:t>
            </a:r>
          </a:p>
          <a:p>
            <a:pPr lvl="2"/>
            <a:r>
              <a:rPr lang="de-DE" altLang="en-US" noProof="0" smtClean="0"/>
              <a:t>Dritte Ebene</a:t>
            </a:r>
          </a:p>
          <a:p>
            <a:pPr lvl="3"/>
            <a:r>
              <a:rPr lang="de-DE" altLang="en-US" noProof="0" smtClean="0"/>
              <a:t>Vierte Ebene</a:t>
            </a:r>
          </a:p>
          <a:p>
            <a:pPr lvl="4"/>
            <a:r>
              <a:rPr lang="de-DE" altLang="en-US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2925"/>
            <a:ext cx="294481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EC48D7-F71F-4C5C-9692-046BDE86B3D9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46530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E357695-36AB-42C8-8E58-09470DA2CC45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So, the tendency in C_w  to decrease with decreasing U  is observed in the resonance-months  as well (moreover, as seen in Fig.3 b, in the case  of U &lt; 8 m/s, C_w drops in the resonance-months  from 3-4 m/ s at U ≈8 m/s to nealy zero  at U ≈6  m/s).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fld id="{789C12A6-9B24-42DD-ADDF-52CC5226EC38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fld id="{0FA7FA93-B23C-4126-9D9B-8E2AC55D8DCB}" type="slidenum">
              <a:rPr lang="de-DE" altLang="en-US" sz="1200" smtClean="0"/>
              <a:pPr/>
              <a:t>21</a:t>
            </a:fld>
            <a:endParaRPr lang="de-DE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g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371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28600" y="5791200"/>
            <a:ext cx="8686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95288" y="2492375"/>
            <a:ext cx="8424862" cy="65087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smtClean="0"/>
              <a:t>Titelmasterformat durch Klicken bearbeiten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355975"/>
            <a:ext cx="8424862" cy="649288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altLang="en-US" noProof="0" smtClean="0"/>
              <a:t>Untertitelmasterformat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2120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1AAD2-5702-4742-93F1-0C08BFAD4C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69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274638"/>
            <a:ext cx="2105025" cy="2439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74638"/>
            <a:ext cx="6167437" cy="2439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934E0-83D9-4E43-8E66-2A7C3C78E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282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g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371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28600" y="5791200"/>
            <a:ext cx="8686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7" descr="B_en_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8674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95288" y="2492375"/>
            <a:ext cx="8424862" cy="65087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355975"/>
            <a:ext cx="8424862" cy="52322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 dirty="0" err="1" smtClean="0"/>
              <a:t>Untertitelmasterformat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08161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052513"/>
            <a:ext cx="8424862" cy="1938992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208CE-6DD1-4367-9F6D-046B46AB65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       Dim </a:t>
            </a:r>
            <a:r>
              <a:rPr lang="en-US" err="1"/>
              <a:t>Coumou</a:t>
            </a:r>
            <a:r>
              <a:rPr lang="en-US"/>
              <a:t>, Earth System Analysis 	</a:t>
            </a:r>
          </a:p>
        </p:txBody>
      </p:sp>
    </p:spTree>
    <p:extLst>
      <p:ext uri="{BB962C8B-B14F-4D97-AF65-F5344CB8AC3E}">
        <p14:creationId xmlns:p14="http://schemas.microsoft.com/office/powerpoint/2010/main" val="653789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7EB9-8340-4B84-89F0-ABDCA3797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	       Dim Coumou, Earth System Analysis 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95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052513"/>
            <a:ext cx="4135437" cy="166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52513"/>
            <a:ext cx="4137025" cy="166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1679A-1957-4D79-8621-36A671588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	       Dim Coumou, Earth System Analysis 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43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D64D7-AED0-436F-A510-5CAC5A43F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	       Dim Coumou, Earth System Analysis 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85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F3B1C-1456-404D-80AD-E3EB263CE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	       Dim Coumou, Earth System Analysis 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05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5A46F-9470-440F-924D-5CD9B8954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	       Dim Coumou, Earth System Analysis 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39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F4095-485C-4743-A8A7-C9FF732CF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	       Dim Coumou, Earth System Analysis 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3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C144C-FD35-4009-AFDE-B5572C669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060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49F8C-0239-4EA2-81C0-67643387F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	       Dim Coumou, Earth System Analysis 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3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5B76A-695A-4909-B753-D7229B779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	       Dim Coumou, Earth System Analysis 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16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274638"/>
            <a:ext cx="2105025" cy="2439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74638"/>
            <a:ext cx="6167437" cy="2439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7998C-8CE4-42F4-AEAA-CB18014E2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	       Dim Coumou, Earth System Analysis 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14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1DD26-B97C-4BBE-92C2-19C152CBE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942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4546B-F6E6-4903-84F1-73ACA3DCCB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29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30345-34B9-4C57-B6A3-B197FC286F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834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052513"/>
            <a:ext cx="4135437" cy="162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52513"/>
            <a:ext cx="4137025" cy="162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5814D-365A-441A-9CBB-EAD16F13E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734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44F89-1313-41E5-854A-AEC5FB84C6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491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A7A13-67E2-4879-A304-F05ACA303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313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6E3A7-D755-4F36-9829-C4C0C19AE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17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3962F-F5BC-41F7-ACDF-C8812D2470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973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FCE01-C136-4AF5-BBB8-FC14A8B9C4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862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3F651-BB72-4C31-9757-81680E47F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050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F7FAB-38E3-49E9-9520-EE3EB8E6C6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941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274638"/>
            <a:ext cx="2105025" cy="2403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74638"/>
            <a:ext cx="6167437" cy="2403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5DAF5-1319-4178-B708-955AE7F154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339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Titelmasterformat durch Klicken bearbeiten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9C605-1669-43E6-BF1D-37901FD5DA7A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B50F7-E95C-4943-B293-4797762855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693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A8F5-12EF-4BF7-BF39-444721D046A1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D801A-ED3F-40A8-BE12-68F74745A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223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060DF-F07D-4BC2-B3EB-6D6210926E72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02F70-2B64-49AC-B72F-C2270A3400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6869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82F1E-0087-439A-B447-06AB2B4AB13C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1871-CECB-459E-A2B5-AD173781FC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575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66904-7ADB-4F1C-A385-E6DA6DA528E5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37052-5DAF-4789-A235-148F6B9299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9951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1ABBC-1E2E-43E4-8671-DEF2238F1039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265C0-4020-4668-A603-469A65EBC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54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052513"/>
            <a:ext cx="4135437" cy="166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52513"/>
            <a:ext cx="4137025" cy="166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BBC57-FFFD-4A43-ABD7-14161D887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798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5461C-5F62-42EE-A3DE-3C61B103D9B1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C66A7-326A-4762-9BFF-1481A5BDD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54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ABFA5-43E1-4FA6-910E-6EE31E243246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C7C7D-647E-4154-AB8E-6452AD93ED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0397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86103-D6EB-4E06-BE49-E10DD5696C2D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B3FB4-25BF-43D4-90B5-E081AF7A34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596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3329E-B53E-4EE2-B594-895BE79357C2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1D67C-55E8-42DE-9982-D30BE99D9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894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BEBC5-B646-4764-8B98-CF6DCE0ACAF0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EAE87-A275-4DE4-B02C-BE199A9041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529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DE527-C48C-4DC1-A405-E50505B3AD0F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86BC-4A09-46C6-AA45-96D49813616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01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84B2-FA9C-410C-B1F3-C22539522962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FAF18-770B-4F6A-8EF5-B52654E00C87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77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8A6F9-C045-4DC0-9A52-C64AC2835848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3C7E5-217A-472D-B2DF-095944E77135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00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D8A22-2D70-4FD7-B4D9-C844F4F1251A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1D740-E161-400F-828D-78634EB66D2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62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ED8B5-D572-41E7-BF86-F2D2F67BC831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34EB7-C5F5-4809-8543-7675ECD513C5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4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9B236-627D-44B7-8FD1-F09A45DB55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53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2306-F085-4C1C-ACE9-8E99C9EEE1BC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20DF5-C73D-48A5-A245-738580C2025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6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847C-122C-49F8-8521-B4244F5760A9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268BE-906B-41A2-BBF8-B538A2B1A61E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08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86A4A-9465-459B-99F4-3B75BE937E7D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15A1-A278-4F31-B64C-9215C661E5C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812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C2C8-7DCC-4B0D-AB07-6B0E9E92B0D8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53F78-B399-4FC8-AF6D-9090ECC633F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4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687D8-58A6-42CC-8795-F78C5038469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15662-1DEE-47D3-9E8B-BAEE92CE484D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310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08E4F-C3A3-49B4-83C2-105F1B0D7D0D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90C62-AE7C-482B-8F53-0DB49C856EA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46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DE527-C48C-4DC1-A405-E50505B3AD0F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86BC-4A09-46C6-AA45-96D49813616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97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84B2-FA9C-410C-B1F3-C22539522962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FAF18-770B-4F6A-8EF5-B52654E00C87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63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8A6F9-C045-4DC0-9A52-C64AC2835848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3C7E5-217A-472D-B2DF-095944E77135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87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D8A22-2D70-4FD7-B4D9-C844F4F1251A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1D740-E161-400F-828D-78634EB66D2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6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CE26-649F-479A-8A85-D51668EAA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3602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ED8B5-D572-41E7-BF86-F2D2F67BC831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34EB7-C5F5-4809-8543-7675ECD513C5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374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2306-F085-4C1C-ACE9-8E99C9EEE1BC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20DF5-C73D-48A5-A245-738580C2025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35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847C-122C-49F8-8521-B4244F5760A9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268BE-906B-41A2-BBF8-B538A2B1A61E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66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86A4A-9465-459B-99F4-3B75BE937E7D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15A1-A278-4F31-B64C-9215C661E5C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938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C2C8-7DCC-4B0D-AB07-6B0E9E92B0D8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53F78-B399-4FC8-AF6D-9090ECC633F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79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687D8-58A6-42CC-8795-F78C5038469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15662-1DEE-47D3-9E8B-BAEE92CE484D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94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08E4F-C3A3-49B4-83C2-105F1B0D7D0D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90C62-AE7C-482B-8F53-0DB49C856EA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457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>
            <a:spLocks noChangeArrowheads="1"/>
          </p:cNvSpPr>
          <p:nvPr userDrawn="1"/>
        </p:nvSpPr>
        <p:spPr bwMode="auto">
          <a:xfrm>
            <a:off x="5614992" y="6625581"/>
            <a:ext cx="31321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hangingPunct="1">
              <a:defRPr/>
            </a:pPr>
            <a:r>
              <a:rPr lang="nl-NL" sz="900" smtClean="0">
                <a:solidFill>
                  <a:prstClr val="white"/>
                </a:solidFill>
              </a:rPr>
              <a:t>Vrije Universiteit Amsterdam</a:t>
            </a:r>
          </a:p>
        </p:txBody>
      </p:sp>
      <p:pic>
        <p:nvPicPr>
          <p:cNvPr id="6" name="Afbeelding 19" descr="VU_NL_400px-1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80" y="6237288"/>
            <a:ext cx="10334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22937" y="1440000"/>
            <a:ext cx="8461093" cy="4968000"/>
          </a:xfrm>
        </p:spPr>
        <p:txBody>
          <a:bodyPr>
            <a:noAutofit/>
          </a:bodyPr>
          <a:lstStyle>
            <a:lvl1pPr marL="270000" indent="0">
              <a:spcBef>
                <a:spcPts val="0"/>
              </a:spcBef>
              <a:buNone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70000" indent="-270000">
              <a:spcBef>
                <a:spcPts val="0"/>
              </a:spcBef>
              <a:buClr>
                <a:srgbClr val="C00000"/>
              </a:buClr>
              <a:buSzPct val="80000"/>
              <a:buFont typeface="Wingdings" charset="2"/>
              <a:buChar char="§"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36575" indent="-266700">
              <a:spcBef>
                <a:spcPts val="0"/>
              </a:spcBef>
              <a:buClr>
                <a:srgbClr val="C00000"/>
              </a:buClr>
              <a:buSzPct val="80000"/>
              <a:buFont typeface="Lucida Grande"/>
              <a:buChar char="&gt;"/>
              <a:defRPr sz="2000">
                <a:latin typeface="Calibri" panose="020F0502020204030204" pitchFamily="34" charset="0"/>
              </a:defRPr>
            </a:lvl3pPr>
            <a:lvl4pPr marL="809625" indent="-273050">
              <a:spcBef>
                <a:spcPts val="0"/>
              </a:spcBef>
              <a:buClr>
                <a:srgbClr val="C00000"/>
              </a:buClr>
              <a:buSzPct val="80000"/>
              <a:buFont typeface="Arial"/>
              <a:buChar char="&gt;"/>
              <a:defRPr sz="2000">
                <a:latin typeface="Calibri" panose="020F0502020204030204" pitchFamily="34" charset="0"/>
              </a:defRPr>
            </a:lvl4pPr>
            <a:lvl5pPr marL="1071563" indent="-261938">
              <a:spcBef>
                <a:spcPts val="0"/>
              </a:spcBef>
              <a:buClr>
                <a:srgbClr val="C00000"/>
              </a:buClr>
              <a:buSzPct val="80000"/>
              <a:buFont typeface="Arial"/>
              <a:buChar char="&gt;"/>
              <a:defRPr sz="20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009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5649932" y="5976958"/>
            <a:ext cx="3248025" cy="612775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14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nl-NL" noProof="0" dirty="0"/>
          </a:p>
        </p:txBody>
      </p:sp>
      <p:grpSp>
        <p:nvGrpSpPr>
          <p:cNvPr id="6" name="Groeperen 8"/>
          <p:cNvGrpSpPr>
            <a:grpSpLocks/>
          </p:cNvGrpSpPr>
          <p:nvPr userDrawn="1"/>
        </p:nvGrpSpPr>
        <p:grpSpPr bwMode="auto">
          <a:xfrm>
            <a:off x="-28575" y="6381769"/>
            <a:ext cx="5392738" cy="503239"/>
            <a:chOff x="-27963" y="6381328"/>
            <a:chExt cx="5392126" cy="504056"/>
          </a:xfrm>
        </p:grpSpPr>
        <p:sp>
          <p:nvSpPr>
            <p:cNvPr id="7" name="Slide Number Placeholder 3"/>
            <p:cNvSpPr txBox="1">
              <a:spLocks/>
            </p:cNvSpPr>
            <p:nvPr userDrawn="1"/>
          </p:nvSpPr>
          <p:spPr bwMode="auto">
            <a:xfrm>
              <a:off x="-27963" y="6381328"/>
              <a:ext cx="611119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20000"/>
                </a:spcBef>
                <a:defRPr/>
              </a:pPr>
              <a:fld id="{25995696-5035-674A-80D6-7593AA9E2044}" type="slidenum">
                <a:rPr lang="nl-NL" sz="1200" smtClean="0">
                  <a:solidFill>
                    <a:prstClr val="white"/>
                  </a:solidFill>
                  <a:latin typeface="Calibri" charset="0"/>
                  <a:cs typeface="Calibri" charset="0"/>
                </a:rPr>
                <a:pPr defTabSz="457200" eaLnBrk="1" hangingPunct="1">
                  <a:spcBef>
                    <a:spcPct val="20000"/>
                  </a:spcBef>
                  <a:defRPr/>
                </a:pPr>
                <a:t>‹#›</a:t>
              </a:fld>
              <a:endParaRPr lang="nl-NL" sz="1200" dirty="0" smtClean="0">
                <a:solidFill>
                  <a:prstClr val="white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 userDrawn="1"/>
          </p:nvSpPr>
          <p:spPr bwMode="auto">
            <a:xfrm>
              <a:off x="683156" y="6381328"/>
              <a:ext cx="4681007" cy="477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defRPr/>
              </a:pPr>
              <a:r>
                <a:rPr lang="nl-NL" sz="1200" dirty="0" smtClean="0">
                  <a:solidFill>
                    <a:prstClr val="white"/>
                  </a:solidFill>
                  <a:latin typeface="Calibri" charset="0"/>
                  <a:cs typeface="Calibri" charset="0"/>
                </a:rPr>
                <a:t>Het begint met een idee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56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845E6-8435-46A3-BD81-02254B7F3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136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>
            <a:spLocks noChangeArrowheads="1"/>
          </p:cNvSpPr>
          <p:nvPr userDrawn="1"/>
        </p:nvSpPr>
        <p:spPr bwMode="auto">
          <a:xfrm>
            <a:off x="5614992" y="6625581"/>
            <a:ext cx="31321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hangingPunct="1">
              <a:defRPr/>
            </a:pPr>
            <a:r>
              <a:rPr lang="nl-NL" sz="900" smtClean="0">
                <a:solidFill>
                  <a:prstClr val="white"/>
                </a:solidFill>
              </a:rPr>
              <a:t>Vrije Universiteit Amsterdam</a:t>
            </a:r>
          </a:p>
        </p:txBody>
      </p:sp>
      <p:pic>
        <p:nvPicPr>
          <p:cNvPr id="6" name="Afbeelding 19" descr="VU_NL_400px-1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80" y="6237288"/>
            <a:ext cx="10334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22937" y="1440000"/>
            <a:ext cx="8461093" cy="4968000"/>
          </a:xfrm>
        </p:spPr>
        <p:txBody>
          <a:bodyPr>
            <a:noAutofit/>
          </a:bodyPr>
          <a:lstStyle>
            <a:lvl1pPr marL="270000" indent="0">
              <a:spcBef>
                <a:spcPts val="0"/>
              </a:spcBef>
              <a:buNone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70000" indent="-270000">
              <a:spcBef>
                <a:spcPts val="0"/>
              </a:spcBef>
              <a:buClr>
                <a:srgbClr val="C00000"/>
              </a:buClr>
              <a:buSzPct val="80000"/>
              <a:buFont typeface="Wingdings" charset="2"/>
              <a:buChar char="§"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36575" indent="-266700">
              <a:spcBef>
                <a:spcPts val="0"/>
              </a:spcBef>
              <a:buClr>
                <a:srgbClr val="C00000"/>
              </a:buClr>
              <a:buSzPct val="80000"/>
              <a:buFont typeface="Lucida Grande"/>
              <a:buChar char="&gt;"/>
              <a:defRPr sz="2000">
                <a:latin typeface="Calibri" panose="020F0502020204030204" pitchFamily="34" charset="0"/>
              </a:defRPr>
            </a:lvl3pPr>
            <a:lvl4pPr marL="809625" indent="-273050">
              <a:spcBef>
                <a:spcPts val="0"/>
              </a:spcBef>
              <a:buClr>
                <a:srgbClr val="C00000"/>
              </a:buClr>
              <a:buSzPct val="80000"/>
              <a:buFont typeface="Arial"/>
              <a:buChar char="&gt;"/>
              <a:defRPr sz="2000">
                <a:latin typeface="Calibri" panose="020F0502020204030204" pitchFamily="34" charset="0"/>
              </a:defRPr>
            </a:lvl4pPr>
            <a:lvl5pPr marL="1071563" indent="-261938">
              <a:spcBef>
                <a:spcPts val="0"/>
              </a:spcBef>
              <a:buClr>
                <a:srgbClr val="C00000"/>
              </a:buClr>
              <a:buSzPct val="80000"/>
              <a:buFont typeface="Arial"/>
              <a:buChar char="&gt;"/>
              <a:defRPr sz="20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9238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74640"/>
            <a:ext cx="8424862" cy="7064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40703" y="6427806"/>
            <a:ext cx="1052513" cy="2603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defRPr/>
            </a:pPr>
            <a:fld id="{C97EFDF6-7015-4B00-9226-F3AA26BAD6B0}" type="slidenum">
              <a:rPr lang="en-US" altLang="en-US" sz="1800">
                <a:solidFill>
                  <a:prstClr val="black"/>
                </a:solidFill>
                <a:ea typeface="ＭＳ Ｐゴシック" charset="-128"/>
              </a:rPr>
              <a:pPr defTabSz="457200" eaLnBrk="1" hangingPunct="1">
                <a:defRPr/>
              </a:pPr>
              <a:t>‹#›</a:t>
            </a:fld>
            <a:endParaRPr lang="en-US" altLang="en-US" sz="180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555875" y="6435727"/>
            <a:ext cx="4768850" cy="2555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defRPr/>
            </a:pPr>
            <a:r>
              <a:rPr lang="de-DE" altLang="en-US" sz="1800">
                <a:solidFill>
                  <a:prstClr val="black"/>
                </a:solidFill>
                <a:ea typeface="ＭＳ Ｐゴシック" charset="-128"/>
              </a:rPr>
              <a:t>	       Dim Coumou, Earth System Analysis 	</a:t>
            </a:r>
            <a:endParaRPr lang="en-US" altLang="en-US" sz="1800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98507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defRPr/>
            </a:pPr>
            <a:fld id="{2AAD8A22-2D70-4FD7-B4D9-C844F4F1251A}" type="datetimeFigureOut">
              <a:rPr lang="de-DE" sz="1800">
                <a:solidFill>
                  <a:prstClr val="black"/>
                </a:solidFill>
                <a:ea typeface="ＭＳ Ｐゴシック" charset="-128"/>
              </a:rPr>
              <a:pPr defTabSz="457200" eaLnBrk="1" hangingPunct="1">
                <a:defRPr/>
              </a:pPr>
              <a:t>14.03.2018</a:t>
            </a:fld>
            <a:endParaRPr lang="de-DE" sz="180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defRPr/>
            </a:pPr>
            <a:endParaRPr lang="de-DE" sz="180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hangingPunct="1">
              <a:defRPr/>
            </a:pPr>
            <a:fld id="{0E71D740-E161-400F-828D-78634EB66D29}" type="slidenum">
              <a:rPr lang="de-DE" sz="1800">
                <a:solidFill>
                  <a:prstClr val="black"/>
                </a:solidFill>
                <a:ea typeface="ＭＳ Ｐゴシック" charset="-128"/>
              </a:rPr>
              <a:pPr defTabSz="457200" eaLnBrk="1" hangingPunct="1">
                <a:defRPr/>
              </a:pPr>
              <a:t>‹#›</a:t>
            </a:fld>
            <a:endParaRPr lang="de-DE" sz="1800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00410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hangingPunct="1"/>
            <a:fld id="{1345B6EF-5BA4-4246-AC16-617F5B3FFD0C}" type="datetimeFigureOut">
              <a:rPr lang="de-DE" sz="1800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 defTabSz="457200" eaLnBrk="1" hangingPunct="1"/>
              <a:t>14.03.2018</a:t>
            </a:fld>
            <a:endParaRPr lang="de-DE" sz="1800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hangingPunct="1"/>
            <a:endParaRPr lang="de-DE" sz="1800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hangingPunct="1"/>
            <a:fld id="{4F2987DC-0337-43B8-AD31-685735A9E9B1}" type="slidenum">
              <a:rPr lang="de-DE" sz="1800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 defTabSz="457200" eaLnBrk="1" hangingPunct="1"/>
              <a:t>‹#›</a:t>
            </a:fld>
            <a:endParaRPr lang="de-DE" sz="1800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587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E4360-81AE-4E05-A425-24D43FF7EC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41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F210A-7758-434F-9B85-BBF34D341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08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A_RGB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6625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40675" y="6427788"/>
            <a:ext cx="10525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1041749-2A14-43E1-BF7F-CCB731551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052513"/>
            <a:ext cx="8424862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  <a:p>
            <a:pPr lvl="1"/>
            <a:r>
              <a:rPr lang="en-US" altLang="en-US" smtClean="0"/>
              <a:t>	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74638"/>
            <a:ext cx="8424862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1030" name="Line 16"/>
          <p:cNvSpPr>
            <a:spLocks noChangeShapeType="1"/>
          </p:cNvSpPr>
          <p:nvPr userDrawn="1"/>
        </p:nvSpPr>
        <p:spPr bwMode="auto">
          <a:xfrm>
            <a:off x="1692275" y="6237288"/>
            <a:ext cx="72009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435725"/>
            <a:ext cx="4768850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altLang="en-US"/>
              <a:t>	       Dim Coumou, Earth System Analysis 	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3" r:id="rId1"/>
    <p:sldLayoutId id="2147485830" r:id="rId2"/>
    <p:sldLayoutId id="2147485831" r:id="rId3"/>
    <p:sldLayoutId id="2147485832" r:id="rId4"/>
    <p:sldLayoutId id="2147485833" r:id="rId5"/>
    <p:sldLayoutId id="2147485834" r:id="rId6"/>
    <p:sldLayoutId id="2147485835" r:id="rId7"/>
    <p:sldLayoutId id="2147485836" r:id="rId8"/>
    <p:sldLayoutId id="2147485837" r:id="rId9"/>
    <p:sldLayoutId id="2147485838" r:id="rId10"/>
    <p:sldLayoutId id="214748583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A_RGB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6625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40675" y="6427788"/>
            <a:ext cx="10525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2AD245D0-BAB1-40D4-B701-95FBAB4B6C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052513"/>
            <a:ext cx="8424862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  <a:p>
            <a:pPr lvl="1"/>
            <a:r>
              <a:rPr lang="en-US" altLang="en-US" smtClean="0"/>
              <a:t>	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</p:txBody>
      </p: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74638"/>
            <a:ext cx="8424862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2054" name="Line 16"/>
          <p:cNvSpPr>
            <a:spLocks noChangeShapeType="1"/>
          </p:cNvSpPr>
          <p:nvPr userDrawn="1"/>
        </p:nvSpPr>
        <p:spPr bwMode="auto">
          <a:xfrm>
            <a:off x="1692275" y="6237288"/>
            <a:ext cx="72009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435725"/>
            <a:ext cx="4768850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	       Dim </a:t>
            </a:r>
            <a:r>
              <a:rPr lang="en-US" err="1"/>
              <a:t>Coumou</a:t>
            </a:r>
            <a:r>
              <a:rPr lang="en-US"/>
              <a:t>, Earth System Analysis 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4" r:id="rId1"/>
    <p:sldLayoutId id="2147485840" r:id="rId2"/>
    <p:sldLayoutId id="2147485865" r:id="rId3"/>
    <p:sldLayoutId id="2147485866" r:id="rId4"/>
    <p:sldLayoutId id="2147485867" r:id="rId5"/>
    <p:sldLayoutId id="2147485868" r:id="rId6"/>
    <p:sldLayoutId id="2147485869" r:id="rId7"/>
    <p:sldLayoutId id="2147485870" r:id="rId8"/>
    <p:sldLayoutId id="2147485871" r:id="rId9"/>
    <p:sldLayoutId id="2147485872" r:id="rId10"/>
    <p:sldLayoutId id="214748587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A_RGB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6625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052513"/>
            <a:ext cx="8424862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  <a:p>
            <a:pPr lvl="1"/>
            <a:r>
              <a:rPr lang="en-US" altLang="en-US" smtClean="0"/>
              <a:t>	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</p:txBody>
      </p:sp>
      <p:sp>
        <p:nvSpPr>
          <p:cNvPr id="307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74638"/>
            <a:ext cx="8424862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778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3373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1600664B-DB67-45AB-B878-579071AB5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1" r:id="rId1"/>
    <p:sldLayoutId id="2147485842" r:id="rId2"/>
    <p:sldLayoutId id="2147485843" r:id="rId3"/>
    <p:sldLayoutId id="2147485844" r:id="rId4"/>
    <p:sldLayoutId id="2147485845" r:id="rId5"/>
    <p:sldLayoutId id="2147485846" r:id="rId6"/>
    <p:sldLayoutId id="2147485847" r:id="rId7"/>
    <p:sldLayoutId id="2147485848" r:id="rId8"/>
    <p:sldLayoutId id="2147485849" r:id="rId9"/>
    <p:sldLayoutId id="2147485850" r:id="rId10"/>
    <p:sldLayoutId id="214748585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  <a:p>
            <a:pPr lvl="1"/>
            <a:r>
              <a:rPr lang="en-US" altLang="en-US" smtClean="0"/>
              <a:t>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  <a:p>
            <a:pPr lvl="4"/>
            <a:r>
              <a:rPr lang="en-US" altLang="en-US" smtClean="0"/>
              <a:t>Fünfte Ebene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B0E6322A-0A49-4B4F-8473-4926AC27E30C}" type="datetime1">
              <a:rPr lang="en-US" altLang="en-US"/>
              <a:pPr>
                <a:defRPr/>
              </a:pPr>
              <a:t>3/14/2018</a:t>
            </a:fld>
            <a:endParaRPr lang="en-US" alt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1D313AC-22F3-4218-99DF-F539EBC778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2" r:id="rId1"/>
    <p:sldLayoutId id="2147485853" r:id="rId2"/>
    <p:sldLayoutId id="2147485854" r:id="rId3"/>
    <p:sldLayoutId id="2147485855" r:id="rId4"/>
    <p:sldLayoutId id="2147485856" r:id="rId5"/>
    <p:sldLayoutId id="2147485857" r:id="rId6"/>
    <p:sldLayoutId id="2147485858" r:id="rId7"/>
    <p:sldLayoutId id="2147485859" r:id="rId8"/>
    <p:sldLayoutId id="2147485860" r:id="rId9"/>
    <p:sldLayoutId id="2147485861" r:id="rId10"/>
    <p:sldLayoutId id="21474858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de-DE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de-DE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5EEBED3F-5262-4132-9208-B1EF1CB36338}" type="datetimeFigureOut">
              <a:rPr lang="de-DE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 eaLnBrk="1" hangingPunct="1"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de-DE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4F516A44-78B5-4032-92F0-876F9F45B899}" type="slidenum">
              <a:rPr lang="de-DE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 eaLnBrk="1" hangingPunct="1"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573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5" r:id="rId1"/>
    <p:sldLayoutId id="2147485876" r:id="rId2"/>
    <p:sldLayoutId id="2147485877" r:id="rId3"/>
    <p:sldLayoutId id="2147485878" r:id="rId4"/>
    <p:sldLayoutId id="2147485879" r:id="rId5"/>
    <p:sldLayoutId id="2147485880" r:id="rId6"/>
    <p:sldLayoutId id="2147485881" r:id="rId7"/>
    <p:sldLayoutId id="2147485882" r:id="rId8"/>
    <p:sldLayoutId id="2147485883" r:id="rId9"/>
    <p:sldLayoutId id="2147485884" r:id="rId10"/>
    <p:sldLayoutId id="21474858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de-DE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de-DE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5EEBED3F-5262-4132-9208-B1EF1CB36338}" type="datetimeFigureOut">
              <a:rPr lang="de-DE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 eaLnBrk="1" hangingPunct="1">
                <a:defRPr/>
              </a:pPr>
              <a:t>14.03.2018</a:t>
            </a:fld>
            <a:endParaRPr lang="de-DE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de-DE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4F516A44-78B5-4032-92F0-876F9F45B899}" type="slidenum">
              <a:rPr lang="de-DE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 eaLnBrk="1" hangingPunct="1"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7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7" r:id="rId1"/>
    <p:sldLayoutId id="2147485888" r:id="rId2"/>
    <p:sldLayoutId id="2147485889" r:id="rId3"/>
    <p:sldLayoutId id="2147485890" r:id="rId4"/>
    <p:sldLayoutId id="2147485891" r:id="rId5"/>
    <p:sldLayoutId id="2147485892" r:id="rId6"/>
    <p:sldLayoutId id="2147485893" r:id="rId7"/>
    <p:sldLayoutId id="2147485894" r:id="rId8"/>
    <p:sldLayoutId id="2147485895" r:id="rId9"/>
    <p:sldLayoutId id="2147485896" r:id="rId10"/>
    <p:sldLayoutId id="2147485897" r:id="rId11"/>
    <p:sldLayoutId id="21474858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8460000" cy="49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816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0" r:id="rId1"/>
    <p:sldLayoutId id="2147485901" r:id="rId2"/>
    <p:sldLayoutId id="2147485902" r:id="rId3"/>
    <p:sldLayoutId id="2147485903" r:id="rId4"/>
    <p:sldLayoutId id="2147485904" r:id="rId5"/>
    <p:sldLayoutId id="2147485905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 Narrow Bold"/>
          <a:ea typeface="ＭＳ Ｐゴシック" charset="-128"/>
          <a:cs typeface="Arial Narrow Bol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9pPr>
    </p:titleStyle>
    <p:bodyStyle>
      <a:lvl1pPr marL="273050" indent="0" algn="l" defTabSz="457200" rtl="0" eaLnBrk="0" fontAlgn="base" hangingPunct="0">
        <a:spcBef>
          <a:spcPts val="0"/>
        </a:spcBef>
        <a:spcAft>
          <a:spcPct val="0"/>
        </a:spcAft>
        <a:buFontTx/>
        <a:buNone/>
        <a:defRPr sz="26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1pPr>
      <a:lvl2pPr marL="271463" indent="-271463" algn="l" defTabSz="457200" rtl="0" eaLnBrk="0" fontAlgn="base" hangingPunct="0">
        <a:spcBef>
          <a:spcPts val="0"/>
        </a:spcBef>
        <a:spcAft>
          <a:spcPct val="0"/>
        </a:spcAft>
        <a:buClr>
          <a:srgbClr val="C00000"/>
        </a:buClr>
        <a:buSzPct val="80000"/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2pPr>
      <a:lvl3pPr marL="542925" indent="-271463" algn="l" defTabSz="457200" rtl="0" eaLnBrk="0" fontAlgn="base" hangingPunct="0">
        <a:spcBef>
          <a:spcPts val="0"/>
        </a:spcBef>
        <a:spcAft>
          <a:spcPct val="0"/>
        </a:spcAft>
        <a:buClr>
          <a:srgbClr val="C00000"/>
        </a:buClr>
        <a:buSzPct val="80000"/>
        <a:buFont typeface="Lucida Grande"/>
        <a:buChar char="&gt;"/>
        <a:defRPr sz="20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3pPr>
      <a:lvl4pPr marL="809625" indent="-266700" algn="l" defTabSz="457200" rtl="0" eaLnBrk="0" fontAlgn="base" hangingPunct="0">
        <a:spcBef>
          <a:spcPts val="0"/>
        </a:spcBef>
        <a:spcAft>
          <a:spcPct val="0"/>
        </a:spcAft>
        <a:buClr>
          <a:srgbClr val="C00000"/>
        </a:buClr>
        <a:buSzPct val="80000"/>
        <a:buFont typeface="Lucida Grande"/>
        <a:buChar char="&gt;"/>
        <a:defRPr sz="20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4pPr>
      <a:lvl5pPr marL="1071563" indent="-261938" algn="l" defTabSz="457200" rtl="0" eaLnBrk="0" fontAlgn="base" hangingPunct="0">
        <a:spcBef>
          <a:spcPts val="0"/>
        </a:spcBef>
        <a:spcAft>
          <a:spcPct val="0"/>
        </a:spcAft>
        <a:buClr>
          <a:srgbClr val="C00000"/>
        </a:buClr>
        <a:buSzPct val="80000"/>
        <a:buFont typeface="Lucida Grande"/>
        <a:buChar char="&gt;"/>
        <a:defRPr sz="20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work\Proposals\GOTHAM\GOTHAM_logo\gotham_logo_BatmanColors_1500x1000_GreyLand_RedYellow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566">
            <a:off x="4929327" y="108225"/>
            <a:ext cx="4261863" cy="274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208054"/>
            <a:ext cx="9144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hangingPunct="1">
              <a:defRPr/>
            </a:pPr>
            <a:r>
              <a:rPr lang="en-US" sz="40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Midlatitude</a:t>
            </a:r>
            <a:r>
              <a:rPr lang="en-US" sz="4000" b="1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 Circulation</a:t>
            </a:r>
          </a:p>
          <a:p>
            <a:pPr defTabSz="457200" eaLnBrk="1" hangingPunct="1">
              <a:defRPr/>
            </a:pPr>
            <a:r>
              <a:rPr lang="en-US" sz="4000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Observed &amp; modeled dynamical changes relevant for summer extremes</a:t>
            </a:r>
          </a:p>
          <a:p>
            <a:pPr defTabSz="457200" eaLnBrk="1" hangingPunct="1">
              <a:defRPr/>
            </a:pPr>
            <a:endParaRPr lang="en-US" dirty="0">
              <a:solidFill>
                <a:srgbClr val="1F497D">
                  <a:lumMod val="60000"/>
                  <a:lumOff val="40000"/>
                </a:srgbClr>
              </a:solidFill>
              <a:ea typeface="ＭＳ Ｐゴシック" charset="-128"/>
            </a:endParaRPr>
          </a:p>
          <a:p>
            <a:pPr algn="ctr" defTabSz="457200" eaLnBrk="1" hangingPunct="1">
              <a:defRPr/>
            </a:pPr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Dim </a:t>
            </a:r>
            <a:r>
              <a:rPr lang="en-US" dirty="0" err="1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Coumou</a:t>
            </a:r>
            <a:endParaRPr lang="en-US" dirty="0" smtClean="0">
              <a:solidFill>
                <a:srgbClr val="1F497D">
                  <a:lumMod val="60000"/>
                  <a:lumOff val="40000"/>
                </a:srgbClr>
              </a:solidFill>
              <a:ea typeface="ＭＳ Ｐゴシック" charset="-128"/>
            </a:endParaRPr>
          </a:p>
          <a:p>
            <a:pPr algn="ctr" defTabSz="457200" eaLnBrk="1" hangingPunct="1">
              <a:defRPr/>
            </a:pPr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Kai </a:t>
            </a:r>
            <a:r>
              <a:rPr lang="en-US" dirty="0" err="1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Kornhuber</a:t>
            </a:r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, Marlene </a:t>
            </a:r>
            <a:r>
              <a:rPr lang="en-US" dirty="0" err="1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Kretschmer</a:t>
            </a:r>
            <a:endParaRPr lang="en-US" dirty="0" smtClean="0">
              <a:solidFill>
                <a:srgbClr val="1F497D">
                  <a:lumMod val="60000"/>
                  <a:lumOff val="40000"/>
                </a:srgbClr>
              </a:solidFill>
              <a:ea typeface="ＭＳ Ｐゴシック" charset="-128"/>
            </a:endParaRPr>
          </a:p>
          <a:p>
            <a:pPr algn="ctr" defTabSz="457200" eaLnBrk="1" hangingPunct="1">
              <a:defRPr/>
            </a:pPr>
            <a:r>
              <a:rPr lang="en-US" dirty="0" err="1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Jascha</a:t>
            </a:r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 Lehmann, Sonja </a:t>
            </a:r>
            <a:r>
              <a:rPr lang="en-US" dirty="0" err="1" smtClean="0">
                <a:solidFill>
                  <a:srgbClr val="1F497D">
                    <a:lumMod val="60000"/>
                    <a:lumOff val="40000"/>
                  </a:srgbClr>
                </a:solidFill>
                <a:ea typeface="ＭＳ Ｐゴシック" charset="-128"/>
              </a:rPr>
              <a:t>Molnos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  <a:ea typeface="ＭＳ Ｐゴシック" charset="-128"/>
            </a:endParaRPr>
          </a:p>
        </p:txBody>
      </p:sp>
      <p:pic>
        <p:nvPicPr>
          <p:cNvPr id="82949" name="Picture 17" descr="B_en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8" b="22189"/>
          <a:stretch>
            <a:fillRect/>
          </a:stretch>
        </p:blipFill>
        <p:spPr bwMode="auto">
          <a:xfrm>
            <a:off x="6621474" y="5499101"/>
            <a:ext cx="252253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2" descr="Logo Koninklijk Nederlands Meteorologisch Instituut | Ministerie van Infrastructuur en Mili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543551"/>
            <a:ext cx="381158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4" descr="http://www.ivm.vu.nl/en/Images/vulogo-wit-en-banner_tcm234-2557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5"/>
          <a:stretch>
            <a:fillRect/>
          </a:stretch>
        </p:blipFill>
        <p:spPr bwMode="auto">
          <a:xfrm>
            <a:off x="4140227" y="5876925"/>
            <a:ext cx="2232025" cy="98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17" descr="B_en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1" b="18311"/>
          <a:stretch>
            <a:fillRect/>
          </a:stretch>
        </p:blipFill>
        <p:spPr bwMode="auto">
          <a:xfrm>
            <a:off x="6621470" y="6092843"/>
            <a:ext cx="24145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4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424862" cy="706438"/>
          </a:xfrm>
        </p:spPr>
        <p:txBody>
          <a:bodyPr/>
          <a:lstStyle/>
          <a:p>
            <a:pPr algn="r"/>
            <a:r>
              <a:rPr lang="de-DE" altLang="de-DE" smtClean="0"/>
              <a:t>Waveguides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06C5CD-188B-47A9-9243-898814D60B1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6250"/>
            <a:ext cx="4573588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100" y="109533"/>
            <a:ext cx="324082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latin typeface="+mn-lt"/>
              </a:rPr>
              <a:t>Stationary</a:t>
            </a:r>
            <a:r>
              <a:rPr lang="de-DE" dirty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wavenumber</a:t>
            </a:r>
            <a:r>
              <a:rPr lang="de-DE" dirty="0">
                <a:latin typeface="+mn-lt"/>
              </a:rPr>
              <a:t>:</a:t>
            </a:r>
            <a:endParaRPr lang="de-DE" i="1" baseline="-25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73825"/>
            <a:ext cx="6840538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Hoskins &amp;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Ambrizini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(1995), Hoskins &amp;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Woollings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(2015)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538" y="763588"/>
            <a:ext cx="4537075" cy="32940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de-DE" sz="2000" b="0" dirty="0" smtClean="0"/>
              <a:t>Jets </a:t>
            </a:r>
            <a:r>
              <a:rPr lang="de-DE" sz="2000" b="0" dirty="0" err="1" smtClean="0"/>
              <a:t>can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guide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waves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with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range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of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wavenumbers</a:t>
            </a:r>
            <a:endParaRPr lang="de-DE" sz="2000" b="0" dirty="0" smtClean="0"/>
          </a:p>
          <a:p>
            <a:pPr>
              <a:buFont typeface="Arial" charset="0"/>
              <a:buChar char="•"/>
              <a:defRPr/>
            </a:pPr>
            <a:r>
              <a:rPr lang="de-DE" sz="2000" b="0" dirty="0" err="1" smtClean="0"/>
              <a:t>Waves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tend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to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arch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equatorwards</a:t>
            </a:r>
            <a:r>
              <a:rPr lang="de-DE" sz="2000" b="0" dirty="0" smtClean="0"/>
              <a:t> at </a:t>
            </a:r>
            <a:r>
              <a:rPr lang="de-DE" sz="2000" b="0" dirty="0" err="1" smtClean="0"/>
              <a:t>the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waveguide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exit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points</a:t>
            </a:r>
            <a:endParaRPr lang="de-DE" sz="2000" b="0" dirty="0" smtClean="0"/>
          </a:p>
          <a:p>
            <a:pPr marL="0" indent="0">
              <a:buFontTx/>
              <a:buNone/>
              <a:defRPr/>
            </a:pPr>
            <a:endParaRPr lang="de-DE" sz="1000" b="0" dirty="0"/>
          </a:p>
          <a:p>
            <a:pPr marL="0" indent="0">
              <a:buFontTx/>
              <a:buNone/>
              <a:defRPr/>
            </a:pPr>
            <a:r>
              <a:rPr lang="de-DE" sz="2000" b="0" u="sng" dirty="0" smtClean="0"/>
              <a:t>NH Summer:</a:t>
            </a:r>
            <a:endParaRPr lang="de-DE" sz="2000" b="0" dirty="0" smtClean="0"/>
          </a:p>
          <a:p>
            <a:pPr>
              <a:buFont typeface="Arial" charset="0"/>
              <a:buChar char="•"/>
              <a:defRPr/>
            </a:pPr>
            <a:r>
              <a:rPr lang="de-DE" sz="2000" b="0" dirty="0" smtClean="0"/>
              <a:t>Higher </a:t>
            </a:r>
            <a:r>
              <a:rPr lang="de-DE" sz="2000" b="0" dirty="0" err="1" smtClean="0"/>
              <a:t>wavenumbers</a:t>
            </a:r>
            <a:r>
              <a:rPr lang="de-DE" sz="2000" b="0" dirty="0" smtClean="0"/>
              <a:t> (</a:t>
            </a:r>
            <a:r>
              <a:rPr lang="de-DE" sz="2000" b="0" dirty="0" err="1" smtClean="0"/>
              <a:t>weaker</a:t>
            </a:r>
            <a:r>
              <a:rPr lang="de-DE" sz="2000" b="0" dirty="0" smtClean="0"/>
              <a:t> westerlies): 6, 7, 8, …</a:t>
            </a:r>
          </a:p>
          <a:p>
            <a:pPr>
              <a:buFont typeface="Arial" charset="0"/>
              <a:buChar char="•"/>
              <a:defRPr/>
            </a:pPr>
            <a:r>
              <a:rPr lang="de-DE" sz="2000" b="0" dirty="0" smtClean="0"/>
              <a:t>More </a:t>
            </a:r>
            <a:r>
              <a:rPr lang="de-DE" sz="2000" b="0" dirty="0" err="1" smtClean="0"/>
              <a:t>zonally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oriented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waveguides</a:t>
            </a:r>
            <a:r>
              <a:rPr lang="de-DE" sz="2000" b="0" dirty="0" smtClean="0"/>
              <a:t> </a:t>
            </a:r>
            <a:r>
              <a:rPr lang="de-DE" sz="2000" b="0" dirty="0" smtClean="0">
                <a:sym typeface="Wingdings" panose="05000000000000000000" pitchFamily="2" charset="2"/>
              </a:rPr>
              <a:t> </a:t>
            </a:r>
            <a:r>
              <a:rPr lang="de-DE" sz="2000" b="0" dirty="0" err="1" smtClean="0"/>
              <a:t>Possibility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for</a:t>
            </a:r>
            <a:r>
              <a:rPr lang="de-DE" sz="2000" b="0" dirty="0" smtClean="0"/>
              <a:t> </a:t>
            </a:r>
            <a:r>
              <a:rPr lang="de-DE" sz="2000" dirty="0" err="1" smtClean="0"/>
              <a:t>circumglobal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waveguide</a:t>
            </a:r>
            <a:endParaRPr lang="de-DE" sz="20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339752" y="-13941"/>
                <a:ext cx="3456384" cy="676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  <m:sup/>
                      </m:sSubSup>
                      <m:r>
                        <a:rPr lang="en-US" sz="2000" b="0" i="1" baseline="30000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de-DE" sz="2000" dirty="0">
                  <a:latin typeface="Calibri" panose="020F0502020204030204" pitchFamily="34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-13941"/>
                <a:ext cx="3456384" cy="67691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C:\Users\dimco\Documents\Presentations\waveguid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61692" r="1662" b="849"/>
          <a:stretch/>
        </p:blipFill>
        <p:spPr bwMode="auto">
          <a:xfrm>
            <a:off x="4499992" y="4039625"/>
            <a:ext cx="3672408" cy="241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424862" cy="706438"/>
          </a:xfrm>
        </p:spPr>
        <p:txBody>
          <a:bodyPr/>
          <a:lstStyle/>
          <a:p>
            <a:pPr algn="r"/>
            <a:r>
              <a:rPr lang="de-DE" altLang="de-DE" dirty="0" smtClean="0"/>
              <a:t>Wave-</a:t>
            </a:r>
            <a:r>
              <a:rPr lang="de-DE" altLang="de-DE" dirty="0" err="1" smtClean="0"/>
              <a:t>resonance</a:t>
            </a:r>
            <a:endParaRPr lang="de-DE" alt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06C5CD-188B-47A9-9243-898814D60B1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473825"/>
            <a:ext cx="684053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Illustration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: Focus 2013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, Nr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. 28/13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548680"/>
            <a:ext cx="8281045" cy="1815882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000" b="0" u="sng" dirty="0" err="1" smtClean="0"/>
              <a:t>Conditions</a:t>
            </a:r>
            <a:r>
              <a:rPr lang="de-DE" altLang="de-DE" sz="2000" b="0" u="sng" dirty="0" smtClean="0"/>
              <a:t> </a:t>
            </a:r>
            <a:r>
              <a:rPr lang="de-DE" altLang="de-DE" sz="2000" b="0" u="sng" dirty="0" err="1" smtClean="0"/>
              <a:t>needed</a:t>
            </a:r>
            <a:r>
              <a:rPr lang="de-DE" altLang="de-DE" sz="2000" b="0" u="sng" dirty="0" smtClean="0"/>
              <a:t>:</a:t>
            </a:r>
          </a:p>
          <a:p>
            <a:pPr marL="457200" indent="-457200">
              <a:buAutoNum type="arabicPeriod"/>
            </a:pPr>
            <a:r>
              <a:rPr lang="de-DE" altLang="de-DE" sz="2000" b="0" dirty="0" err="1" smtClean="0"/>
              <a:t>Circumglobal</a:t>
            </a:r>
            <a:r>
              <a:rPr lang="de-DE" altLang="de-DE" sz="2000" b="0" dirty="0" smtClean="0"/>
              <a:t> </a:t>
            </a:r>
            <a:r>
              <a:rPr lang="de-DE" altLang="de-DE" sz="2000" b="0" dirty="0" err="1" smtClean="0"/>
              <a:t>waveguide</a:t>
            </a:r>
            <a:endParaRPr lang="de-DE" altLang="de-DE" sz="2000" b="0" dirty="0"/>
          </a:p>
          <a:p>
            <a:pPr marL="457200" indent="-457200">
              <a:buAutoNum type="arabicPeriod"/>
            </a:pPr>
            <a:r>
              <a:rPr lang="de-DE" altLang="de-DE" sz="2000" b="0" dirty="0" err="1" smtClean="0"/>
              <a:t>Full</a:t>
            </a:r>
            <a:r>
              <a:rPr lang="de-DE" altLang="de-DE" sz="2000" b="0" dirty="0" smtClean="0"/>
              <a:t> </a:t>
            </a:r>
            <a:r>
              <a:rPr lang="de-DE" altLang="de-DE" sz="2000" b="0" dirty="0" err="1"/>
              <a:t>wavenumber</a:t>
            </a:r>
            <a:r>
              <a:rPr lang="de-DE" altLang="de-DE" sz="2000" b="0" dirty="0"/>
              <a:t>: </a:t>
            </a:r>
            <a:r>
              <a:rPr lang="de-DE" altLang="de-DE" sz="2000" b="0" dirty="0" err="1" smtClean="0"/>
              <a:t>Trapped</a:t>
            </a:r>
            <a:r>
              <a:rPr lang="de-DE" altLang="de-DE" sz="2000" b="0" dirty="0" smtClean="0"/>
              <a:t> </a:t>
            </a:r>
            <a:r>
              <a:rPr lang="de-DE" altLang="de-DE" sz="2000" b="0" dirty="0" err="1"/>
              <a:t>wave</a:t>
            </a:r>
            <a:r>
              <a:rPr lang="de-DE" altLang="de-DE" sz="2000" b="0" dirty="0"/>
              <a:t> </a:t>
            </a:r>
            <a:r>
              <a:rPr lang="de-DE" altLang="de-DE" sz="2000" b="0" dirty="0" err="1"/>
              <a:t>should</a:t>
            </a:r>
            <a:r>
              <a:rPr lang="de-DE" altLang="de-DE" sz="2000" b="0" dirty="0"/>
              <a:t> (</a:t>
            </a:r>
            <a:r>
              <a:rPr lang="de-DE" altLang="de-DE" sz="2000" b="0" dirty="0" err="1"/>
              <a:t>nearly</a:t>
            </a:r>
            <a:r>
              <a:rPr lang="de-DE" altLang="de-DE" sz="2000" b="0" dirty="0"/>
              <a:t>) </a:t>
            </a:r>
            <a:r>
              <a:rPr lang="de-DE" altLang="de-DE" sz="2000" b="0" dirty="0" err="1"/>
              <a:t>exactly</a:t>
            </a:r>
            <a:r>
              <a:rPr lang="de-DE" altLang="de-DE" sz="2000" b="0" dirty="0"/>
              <a:t> „fit“ </a:t>
            </a:r>
            <a:r>
              <a:rPr lang="de-DE" altLang="de-DE" sz="2000" b="0" dirty="0" err="1"/>
              <a:t>around</a:t>
            </a:r>
            <a:r>
              <a:rPr lang="de-DE" altLang="de-DE" sz="2000" b="0" dirty="0"/>
              <a:t> </a:t>
            </a:r>
            <a:r>
              <a:rPr lang="de-DE" altLang="de-DE" sz="2000" b="0" dirty="0" err="1" smtClean="0"/>
              <a:t>hemisphere</a:t>
            </a:r>
            <a:endParaRPr lang="de-DE" altLang="de-DE" sz="2000" b="0" dirty="0"/>
          </a:p>
          <a:p>
            <a:pPr marL="457200" indent="-457200">
              <a:buAutoNum type="arabicPeriod"/>
            </a:pPr>
            <a:r>
              <a:rPr lang="de-DE" altLang="de-DE" sz="2000" b="0" dirty="0" smtClean="0"/>
              <a:t>Non-zero </a:t>
            </a:r>
            <a:r>
              <a:rPr lang="de-DE" altLang="de-DE" sz="2000" b="0" dirty="0" err="1" smtClean="0"/>
              <a:t>wave-forcing</a:t>
            </a:r>
            <a:endParaRPr lang="de-DE" altLang="de-DE" sz="2000" b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547664" y="2389530"/>
            <a:ext cx="6120680" cy="3857074"/>
            <a:chOff x="1877314" y="2204864"/>
            <a:chExt cx="6367094" cy="404174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314" y="2328751"/>
              <a:ext cx="6367094" cy="319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21" b="-1"/>
            <a:stretch/>
          </p:blipFill>
          <p:spPr bwMode="auto">
            <a:xfrm>
              <a:off x="2267744" y="5661248"/>
              <a:ext cx="5616624" cy="264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491880" y="5877272"/>
              <a:ext cx="3351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de-DE" sz="1800" b="1" dirty="0" smtClean="0">
                  <a:solidFill>
                    <a:prstClr val="black"/>
                  </a:solidFill>
                  <a:latin typeface="Calibri"/>
                </a:rPr>
                <a:t>Meridional Windspeed (m/s)</a:t>
              </a:r>
              <a:endParaRPr lang="de-DE" sz="1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11760" y="2214156"/>
              <a:ext cx="246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de-DE" sz="1800" b="1" dirty="0" smtClean="0">
                  <a:solidFill>
                    <a:prstClr val="black"/>
                  </a:solidFill>
                  <a:latin typeface="Calibri"/>
                </a:rPr>
                <a:t>Normal: </a:t>
              </a:r>
              <a:r>
                <a:rPr lang="de-DE" sz="1800" b="1" dirty="0" err="1" smtClean="0">
                  <a:solidFill>
                    <a:prstClr val="black"/>
                  </a:solidFill>
                  <a:latin typeface="Calibri"/>
                </a:rPr>
                <a:t>July</a:t>
              </a:r>
              <a:r>
                <a:rPr lang="de-DE" sz="1800" b="1" dirty="0" smtClean="0">
                  <a:solidFill>
                    <a:prstClr val="black"/>
                  </a:solidFill>
                  <a:latin typeface="Calibri"/>
                </a:rPr>
                <a:t> 1980</a:t>
              </a:r>
              <a:endParaRPr lang="de-DE" sz="1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11456" y="2204864"/>
              <a:ext cx="2832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de-DE" sz="1800" b="1" dirty="0" smtClean="0">
                  <a:solidFill>
                    <a:prstClr val="black"/>
                  </a:solidFill>
                  <a:latin typeface="Calibri"/>
                </a:rPr>
                <a:t>Extreme: May 2013</a:t>
              </a:r>
              <a:endParaRPr lang="de-DE" sz="18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4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268538" y="836613"/>
            <a:ext cx="6875462" cy="60213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b="0">
              <a:latin typeface="Arial" charset="0"/>
            </a:endParaRP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22225" y="5613400"/>
            <a:ext cx="2767013" cy="1152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Arial" charset="0"/>
            </a:endParaRPr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-36513" y="-26988"/>
            <a:ext cx="9001126" cy="706438"/>
          </a:xfrm>
        </p:spPr>
        <p:txBody>
          <a:bodyPr/>
          <a:lstStyle/>
          <a:p>
            <a:r>
              <a:rPr lang="en-US" altLang="en-US" smtClean="0"/>
              <a:t>Wave-Resonance:</a:t>
            </a:r>
            <a:br>
              <a:rPr lang="en-US" altLang="en-US" smtClean="0"/>
            </a:br>
            <a:r>
              <a:rPr lang="en-US" altLang="en-US" sz="2000" smtClean="0"/>
              <a:t>Dynamical Mechanism to create High-Amp Quasi-Stationary Waves in Summer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11963" y="735013"/>
            <a:ext cx="16557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600" u="sng" kern="0" dirty="0" smtClean="0"/>
              <a:t>Summer 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F7A17-EF19-42EF-86C3-E175A5A8E86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24583" name="Content Placeholder 2"/>
          <p:cNvSpPr>
            <a:spLocks noGrp="1"/>
          </p:cNvSpPr>
          <p:nvPr>
            <p:ph idx="1"/>
          </p:nvPr>
        </p:nvSpPr>
        <p:spPr>
          <a:xfrm>
            <a:off x="4095750" y="730250"/>
            <a:ext cx="1657350" cy="3397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600" u="sng" smtClean="0"/>
              <a:t>Summer 2003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 rot="16200000">
            <a:off x="688975" y="3549651"/>
            <a:ext cx="36798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2000" b="0" u="sng" kern="0" dirty="0" smtClean="0"/>
              <a:t>Zonal-mean </a:t>
            </a:r>
            <a:r>
              <a:rPr lang="en-US" altLang="en-US" sz="2000" b="0" u="sng" kern="0" dirty="0" err="1" smtClean="0"/>
              <a:t>Hovmöller</a:t>
            </a:r>
            <a:r>
              <a:rPr lang="en-US" altLang="en-US" sz="2000" b="0" u="sng" kern="0" dirty="0" smtClean="0"/>
              <a:t> diagrams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 rot="16200000">
            <a:off x="2344738" y="1379538"/>
            <a:ext cx="11525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400" b="0" kern="0" dirty="0" smtClean="0"/>
              <a:t>Zonal Wind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 rot="16200000">
            <a:off x="2344738" y="2513013"/>
            <a:ext cx="11525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400" b="0" kern="0" dirty="0" smtClean="0"/>
              <a:t>T anomaly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 rot="16200000">
            <a:off x="2343150" y="3730625"/>
            <a:ext cx="11525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400" b="0" kern="0" dirty="0" smtClean="0"/>
              <a:t>Waveguide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 rot="16200000">
            <a:off x="2343944" y="4888706"/>
            <a:ext cx="11509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400" b="0" kern="0" dirty="0" smtClean="0"/>
              <a:t>Resonance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 rot="16200000">
            <a:off x="2343150" y="5969000"/>
            <a:ext cx="1152525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400" b="0" kern="0" dirty="0" smtClean="0"/>
              <a:t>Wave Amp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3938" y="1746250"/>
            <a:ext cx="11953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j-lt"/>
              </a:rPr>
              <a:t>Double Jet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4663" y="3322638"/>
            <a:ext cx="17176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2 Turning Points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-36513" y="939800"/>
            <a:ext cx="2016126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2000" b="0" u="sng" kern="0" dirty="0" smtClean="0"/>
              <a:t>Waveguide</a:t>
            </a:r>
            <a:r>
              <a:rPr lang="en-US" altLang="en-US" sz="2000" b="0" kern="0" dirty="0" smtClean="0"/>
              <a:t>: </a:t>
            </a:r>
          </a:p>
          <a:p>
            <a:pPr marL="0" indent="0">
              <a:buFontTx/>
              <a:buNone/>
              <a:defRPr/>
            </a:pPr>
            <a:r>
              <a:rPr lang="en-US" altLang="en-US" sz="2000" b="0" kern="0" dirty="0" smtClean="0"/>
              <a:t>Trapping of synoptic-scale wave in mid-</a:t>
            </a:r>
            <a:r>
              <a:rPr lang="en-US" altLang="en-US" sz="2000" b="0" kern="0" dirty="0" err="1" smtClean="0"/>
              <a:t>lats</a:t>
            </a:r>
            <a:endParaRPr lang="en-US" altLang="en-US" sz="2000" b="0" kern="0" dirty="0"/>
          </a:p>
          <a:p>
            <a:pPr marL="0" indent="0">
              <a:buFontTx/>
              <a:buNone/>
              <a:defRPr/>
            </a:pPr>
            <a:r>
              <a:rPr lang="en-US" altLang="en-US" sz="2000" b="0" kern="0" dirty="0" smtClean="0"/>
              <a:t>        </a:t>
            </a:r>
            <a:r>
              <a:rPr lang="en-US" altLang="en-US" sz="2000" kern="0" dirty="0" smtClean="0"/>
              <a:t> +   </a:t>
            </a:r>
          </a:p>
          <a:p>
            <a:pPr marL="0" indent="0">
              <a:buFontTx/>
              <a:buNone/>
              <a:defRPr/>
            </a:pPr>
            <a:r>
              <a:rPr lang="en-US" altLang="en-US" sz="2000" b="0" u="sng" kern="0" dirty="0" smtClean="0"/>
              <a:t>Right forcing</a:t>
            </a:r>
            <a:r>
              <a:rPr lang="en-US" altLang="en-US" sz="2000" b="0" kern="0" dirty="0" smtClean="0"/>
              <a:t>:</a:t>
            </a:r>
            <a:r>
              <a:rPr lang="en-US" altLang="en-US" sz="2000" b="0" u="sng" kern="0" dirty="0" smtClean="0"/>
              <a:t> </a:t>
            </a:r>
          </a:p>
          <a:p>
            <a:pPr marL="0" indent="0">
              <a:buFontTx/>
              <a:buNone/>
              <a:defRPr/>
            </a:pPr>
            <a:r>
              <a:rPr lang="en-US" altLang="en-US" sz="2000" b="0" kern="0" dirty="0" smtClean="0"/>
              <a:t>High-amp, quasi-stationary waves (6, 7 or 8).</a:t>
            </a:r>
          </a:p>
          <a:p>
            <a:pPr marL="0" indent="0">
              <a:buFontTx/>
              <a:buNone/>
              <a:defRPr/>
            </a:pPr>
            <a:endParaRPr lang="en-US" altLang="en-US" sz="2000" b="0" kern="0" dirty="0"/>
          </a:p>
          <a:p>
            <a:pPr marL="0" indent="0">
              <a:buFontTx/>
              <a:buNone/>
              <a:defRPr/>
            </a:pPr>
            <a:r>
              <a:rPr lang="en-US" altLang="en-US" sz="2000" b="0" kern="0" dirty="0" smtClean="0"/>
              <a:t>Often associated with summer extremes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36513" y="5986463"/>
            <a:ext cx="2663826" cy="87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Petoukhov</a:t>
            </a:r>
            <a:r>
              <a:rPr lang="de-DE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et al.(2013)</a:t>
            </a:r>
          </a:p>
          <a:p>
            <a:pPr>
              <a:defRPr/>
            </a:pPr>
            <a:r>
              <a:rPr lang="de-DE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Coumou</a:t>
            </a:r>
            <a:r>
              <a:rPr lang="de-DE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et al.(2014)</a:t>
            </a:r>
          </a:p>
          <a:p>
            <a:pPr>
              <a:defRPr/>
            </a:pPr>
            <a:r>
              <a:rPr lang="de-DE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Kornhuber</a:t>
            </a:r>
            <a:r>
              <a:rPr lang="de-DE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et al. </a:t>
            </a:r>
            <a:r>
              <a:rPr lang="de-DE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(2016)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1924"/>
          <a:stretch>
            <a:fillRect/>
          </a:stretch>
        </p:blipFill>
        <p:spPr bwMode="auto">
          <a:xfrm>
            <a:off x="3132138" y="1073150"/>
            <a:ext cx="5903912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424862" cy="706438"/>
          </a:xfrm>
        </p:spPr>
        <p:txBody>
          <a:bodyPr/>
          <a:lstStyle/>
          <a:p>
            <a:pPr algn="ctr"/>
            <a:r>
              <a:rPr lang="en-US" altLang="en-US" smtClean="0"/>
              <a:t>Statistics: Resonance vs Summer Climatology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74C745-2DE6-49DF-8CE9-50F967256F9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	       Dim Coumou, Earth System Analysis 	</a:t>
            </a:r>
            <a:endParaRPr lang="en-US"/>
          </a:p>
        </p:txBody>
      </p:sp>
      <p:grpSp>
        <p:nvGrpSpPr>
          <p:cNvPr id="26629" name="Group 6"/>
          <p:cNvGrpSpPr>
            <a:grpSpLocks/>
          </p:cNvGrpSpPr>
          <p:nvPr/>
        </p:nvGrpSpPr>
        <p:grpSpPr bwMode="auto">
          <a:xfrm>
            <a:off x="107950" y="1943100"/>
            <a:ext cx="3309938" cy="3060700"/>
            <a:chOff x="529151" y="1457986"/>
            <a:chExt cx="3819356" cy="3959969"/>
          </a:xfrm>
        </p:grpSpPr>
        <p:pic>
          <p:nvPicPr>
            <p:cNvPr id="2665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8" t="-340" r="24130" b="13908"/>
            <a:stretch>
              <a:fillRect/>
            </a:stretch>
          </p:blipFill>
          <p:spPr bwMode="auto">
            <a:xfrm>
              <a:off x="1289392" y="1489455"/>
              <a:ext cx="3059115" cy="3361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1842570" y="4980469"/>
              <a:ext cx="1978371" cy="4374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Phase speed [m/s]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 rot="16200000">
              <a:off x="-603623" y="2870094"/>
              <a:ext cx="2655727" cy="3901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Wave Amplitude [m/s]</a:t>
              </a:r>
            </a:p>
          </p:txBody>
        </p:sp>
        <p:grpSp>
          <p:nvGrpSpPr>
            <p:cNvPr id="26653" name="Group 24"/>
            <p:cNvGrpSpPr>
              <a:grpSpLocks/>
            </p:cNvGrpSpPr>
            <p:nvPr/>
          </p:nvGrpSpPr>
          <p:grpSpPr bwMode="auto">
            <a:xfrm>
              <a:off x="903847" y="1457986"/>
              <a:ext cx="3033621" cy="3629512"/>
              <a:chOff x="588364" y="1085787"/>
              <a:chExt cx="3321987" cy="4493091"/>
            </a:xfrm>
          </p:grpSpPr>
          <p:sp>
            <p:nvSpPr>
              <p:cNvPr id="13" name="TextBox 12"/>
              <p:cNvSpPr txBox="1"/>
              <p:nvPr/>
            </p:nvSpPr>
            <p:spPr bwMode="auto">
              <a:xfrm>
                <a:off x="699598" y="2557966"/>
                <a:ext cx="349036" cy="4932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6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589271" y="1085787"/>
                <a:ext cx="463374" cy="4932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10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705616" y="4032687"/>
                <a:ext cx="349036" cy="4932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 bwMode="auto">
              <a:xfrm>
                <a:off x="936300" y="5077704"/>
                <a:ext cx="533583" cy="4907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-10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2240169" y="5077704"/>
                <a:ext cx="349036" cy="4907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0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 bwMode="auto">
              <a:xfrm>
                <a:off x="709628" y="4785303"/>
                <a:ext cx="349036" cy="4932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0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 bwMode="auto">
              <a:xfrm>
                <a:off x="713640" y="3285156"/>
                <a:ext cx="347029" cy="4932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4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 bwMode="auto">
              <a:xfrm>
                <a:off x="721664" y="1805350"/>
                <a:ext cx="349036" cy="4932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8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 bwMode="auto">
              <a:xfrm>
                <a:off x="3447753" y="5085332"/>
                <a:ext cx="463376" cy="4932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10</a:t>
                </a:r>
              </a:p>
            </p:txBody>
          </p:sp>
        </p:grpSp>
        <p:pic>
          <p:nvPicPr>
            <p:cNvPr id="2665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48" t="6284" r="17659" b="21840"/>
            <a:stretch>
              <a:fillRect/>
            </a:stretch>
          </p:blipFill>
          <p:spPr bwMode="auto">
            <a:xfrm>
              <a:off x="4038802" y="1611929"/>
              <a:ext cx="188238" cy="188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5" name="TextBox 36"/>
            <p:cNvSpPr txBox="1">
              <a:spLocks noChangeArrowheads="1"/>
            </p:cNvSpPr>
            <p:nvPr/>
          </p:nvSpPr>
          <p:spPr bwMode="auto">
            <a:xfrm>
              <a:off x="3624720" y="1565422"/>
              <a:ext cx="440885" cy="2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latin typeface="Arial" charset="0"/>
                </a:rPr>
                <a:t>0.02</a:t>
              </a:r>
            </a:p>
          </p:txBody>
        </p:sp>
        <p:sp>
          <p:nvSpPr>
            <p:cNvPr id="26656" name="TextBox 37"/>
            <p:cNvSpPr txBox="1">
              <a:spLocks noChangeArrowheads="1"/>
            </p:cNvSpPr>
            <p:nvPr/>
          </p:nvSpPr>
          <p:spPr bwMode="auto">
            <a:xfrm>
              <a:off x="3566756" y="3219630"/>
              <a:ext cx="487726" cy="2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latin typeface="Arial" charset="0"/>
                </a:rPr>
                <a:t>-0.02</a:t>
              </a:r>
            </a:p>
          </p:txBody>
        </p:sp>
        <p:sp>
          <p:nvSpPr>
            <p:cNvPr id="26657" name="TextBox 38"/>
            <p:cNvSpPr txBox="1">
              <a:spLocks noChangeArrowheads="1"/>
            </p:cNvSpPr>
            <p:nvPr/>
          </p:nvSpPr>
          <p:spPr bwMode="auto">
            <a:xfrm>
              <a:off x="3797723" y="2414929"/>
              <a:ext cx="246206" cy="2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latin typeface="Arial" charset="0"/>
                </a:rPr>
                <a:t>0</a:t>
              </a:r>
            </a:p>
          </p:txBody>
        </p:sp>
        <p:sp>
          <p:nvSpPr>
            <p:cNvPr id="26658" name="Rectangle 1"/>
            <p:cNvSpPr>
              <a:spLocks noChangeArrowheads="1"/>
            </p:cNvSpPr>
            <p:nvPr/>
          </p:nvSpPr>
          <p:spPr bwMode="auto">
            <a:xfrm>
              <a:off x="1668263" y="1677328"/>
              <a:ext cx="383457" cy="36271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b="0">
                <a:latin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441825" y="763588"/>
            <a:ext cx="4090988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u="sng" dirty="0">
                <a:latin typeface="+mj-lt"/>
              </a:rPr>
              <a:t>Surface weather</a:t>
            </a:r>
            <a:r>
              <a:rPr lang="en-US" sz="2200" dirty="0">
                <a:latin typeface="+mj-lt"/>
              </a:rPr>
              <a:t> </a:t>
            </a:r>
            <a:r>
              <a:rPr lang="en-US" sz="2200" i="1" dirty="0">
                <a:latin typeface="+mj-lt"/>
              </a:rPr>
              <a:t>more extreme</a:t>
            </a:r>
            <a:r>
              <a:rPr lang="en-US" sz="2200" dirty="0">
                <a:latin typeface="+mj-lt"/>
              </a:rPr>
              <a:t>, especially on multi-day timescales</a:t>
            </a:r>
          </a:p>
        </p:txBody>
      </p:sp>
      <p:grpSp>
        <p:nvGrpSpPr>
          <p:cNvPr id="26631" name="Group 2"/>
          <p:cNvGrpSpPr>
            <a:grpSpLocks/>
          </p:cNvGrpSpPr>
          <p:nvPr/>
        </p:nvGrpSpPr>
        <p:grpSpPr bwMode="auto">
          <a:xfrm>
            <a:off x="3779838" y="1844675"/>
            <a:ext cx="4894262" cy="3132138"/>
            <a:chOff x="3851920" y="882662"/>
            <a:chExt cx="4892836" cy="3132274"/>
          </a:xfrm>
        </p:grpSpPr>
        <p:grpSp>
          <p:nvGrpSpPr>
            <p:cNvPr id="26634" name="Group 48"/>
            <p:cNvGrpSpPr>
              <a:grpSpLocks/>
            </p:cNvGrpSpPr>
            <p:nvPr/>
          </p:nvGrpSpPr>
          <p:grpSpPr bwMode="auto">
            <a:xfrm>
              <a:off x="3851920" y="882662"/>
              <a:ext cx="4892836" cy="3039291"/>
              <a:chOff x="1179514" y="1312979"/>
              <a:chExt cx="5204930" cy="3532071"/>
            </a:xfrm>
          </p:grpSpPr>
          <p:sp>
            <p:nvSpPr>
              <p:cNvPr id="26638" name="Rectangle 1"/>
              <p:cNvSpPr>
                <a:spLocks noChangeArrowheads="1"/>
              </p:cNvSpPr>
              <p:nvPr/>
            </p:nvSpPr>
            <p:spPr bwMode="auto">
              <a:xfrm>
                <a:off x="4402138" y="1814513"/>
                <a:ext cx="220662" cy="2460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latin typeface="Arial" charset="0"/>
                </a:endParaRPr>
              </a:p>
            </p:txBody>
          </p:sp>
          <p:sp>
            <p:nvSpPr>
              <p:cNvPr id="26639" name="Rectangle 10"/>
              <p:cNvSpPr>
                <a:spLocks noChangeArrowheads="1"/>
              </p:cNvSpPr>
              <p:nvPr/>
            </p:nvSpPr>
            <p:spPr bwMode="auto">
              <a:xfrm>
                <a:off x="4418013" y="2632075"/>
                <a:ext cx="222250" cy="24606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latin typeface="Arial" charset="0"/>
                </a:endParaRPr>
              </a:p>
            </p:txBody>
          </p:sp>
          <p:sp>
            <p:nvSpPr>
              <p:cNvPr id="26640" name="Rectangle 11"/>
              <p:cNvSpPr>
                <a:spLocks noChangeArrowheads="1"/>
              </p:cNvSpPr>
              <p:nvPr/>
            </p:nvSpPr>
            <p:spPr bwMode="auto">
              <a:xfrm>
                <a:off x="4418013" y="3614738"/>
                <a:ext cx="222250" cy="2460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latin typeface="Arial" charset="0"/>
                </a:endParaRPr>
              </a:p>
            </p:txBody>
          </p:sp>
          <p:sp>
            <p:nvSpPr>
              <p:cNvPr id="26641" name="Rectangle 12"/>
              <p:cNvSpPr>
                <a:spLocks noChangeArrowheads="1"/>
              </p:cNvSpPr>
              <p:nvPr/>
            </p:nvSpPr>
            <p:spPr bwMode="auto">
              <a:xfrm>
                <a:off x="4418013" y="4106863"/>
                <a:ext cx="222250" cy="2460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latin typeface="Arial" charset="0"/>
                </a:endParaRPr>
              </a:p>
            </p:txBody>
          </p:sp>
          <p:sp>
            <p:nvSpPr>
              <p:cNvPr id="26642" name="Rectangle 13"/>
              <p:cNvSpPr>
                <a:spLocks noChangeArrowheads="1"/>
              </p:cNvSpPr>
              <p:nvPr/>
            </p:nvSpPr>
            <p:spPr bwMode="auto">
              <a:xfrm>
                <a:off x="4418013" y="4598988"/>
                <a:ext cx="222250" cy="2460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latin typeface="Arial" charset="0"/>
                </a:endParaRPr>
              </a:p>
            </p:txBody>
          </p:sp>
          <p:sp>
            <p:nvSpPr>
              <p:cNvPr id="26643" name="Rectangle 14"/>
              <p:cNvSpPr>
                <a:spLocks noChangeArrowheads="1"/>
              </p:cNvSpPr>
              <p:nvPr/>
            </p:nvSpPr>
            <p:spPr bwMode="auto">
              <a:xfrm>
                <a:off x="1354138" y="4598988"/>
                <a:ext cx="220662" cy="2460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latin typeface="Arial" charset="0"/>
                </a:endParaRPr>
              </a:p>
            </p:txBody>
          </p:sp>
          <p:sp>
            <p:nvSpPr>
              <p:cNvPr id="26644" name="Rectangle 15"/>
              <p:cNvSpPr>
                <a:spLocks noChangeArrowheads="1"/>
              </p:cNvSpPr>
              <p:nvPr/>
            </p:nvSpPr>
            <p:spPr bwMode="auto">
              <a:xfrm>
                <a:off x="1354138" y="4106863"/>
                <a:ext cx="220662" cy="2460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latin typeface="Arial" charset="0"/>
                </a:endParaRPr>
              </a:p>
            </p:txBody>
          </p:sp>
          <p:sp>
            <p:nvSpPr>
              <p:cNvPr id="26645" name="Rectangle 16"/>
              <p:cNvSpPr>
                <a:spLocks noChangeArrowheads="1"/>
              </p:cNvSpPr>
              <p:nvPr/>
            </p:nvSpPr>
            <p:spPr bwMode="auto">
              <a:xfrm>
                <a:off x="1354138" y="3554413"/>
                <a:ext cx="220662" cy="2460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latin typeface="Arial" charset="0"/>
                </a:endParaRPr>
              </a:p>
            </p:txBody>
          </p:sp>
          <p:sp>
            <p:nvSpPr>
              <p:cNvPr id="26646" name="Rectangle 17"/>
              <p:cNvSpPr>
                <a:spLocks noChangeArrowheads="1"/>
              </p:cNvSpPr>
              <p:nvPr/>
            </p:nvSpPr>
            <p:spPr bwMode="auto">
              <a:xfrm>
                <a:off x="1354138" y="2754313"/>
                <a:ext cx="220662" cy="2460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latin typeface="Arial" charset="0"/>
                </a:endParaRPr>
              </a:p>
            </p:txBody>
          </p:sp>
          <p:pic>
            <p:nvPicPr>
              <p:cNvPr id="26647" name="Picture 3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63751"/>
              <a:stretch>
                <a:fillRect/>
              </a:stretch>
            </p:blipFill>
            <p:spPr bwMode="auto">
              <a:xfrm>
                <a:off x="1179514" y="1314569"/>
                <a:ext cx="3064668" cy="3008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48" name="Picture 3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204" t="2" b="63724"/>
              <a:stretch>
                <a:fillRect/>
              </a:stretch>
            </p:blipFill>
            <p:spPr bwMode="auto">
              <a:xfrm>
                <a:off x="3945137" y="1312979"/>
                <a:ext cx="2439307" cy="3010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49" name="Rectangle 62"/>
              <p:cNvSpPr>
                <a:spLocks noChangeArrowheads="1"/>
              </p:cNvSpPr>
              <p:nvPr/>
            </p:nvSpPr>
            <p:spPr bwMode="auto">
              <a:xfrm>
                <a:off x="1354138" y="3303588"/>
                <a:ext cx="265534" cy="31115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latin typeface="Arial" charset="0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 bwMode="auto">
            <a:xfrm>
              <a:off x="4802555" y="3676783"/>
              <a:ext cx="3456568" cy="338153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+mn-lt"/>
                </a:rPr>
                <a:t>Mid-latitude Extreme Index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976963" y="1968559"/>
              <a:ext cx="1085534" cy="339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FF0000"/>
                  </a:solidFill>
                  <a:latin typeface="+mj-lt"/>
                </a:rPr>
                <a:t>Resonance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926177" y="1720898"/>
              <a:ext cx="1166473" cy="339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j-lt"/>
                </a:rPr>
                <a:t>Climatology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07950" y="765175"/>
            <a:ext cx="3948113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u="sng" dirty="0">
                <a:latin typeface="+mj-lt"/>
              </a:rPr>
              <a:t>300mb meridional wind  </a:t>
            </a:r>
            <a:r>
              <a:rPr lang="en-US" sz="2200" dirty="0">
                <a:latin typeface="+mj-lt"/>
              </a:rPr>
              <a:t>dominated by </a:t>
            </a:r>
            <a:r>
              <a:rPr lang="en-US" sz="2200" i="1" dirty="0">
                <a:latin typeface="+mj-lt"/>
              </a:rPr>
              <a:t>high-amplitude quasi-stationary </a:t>
            </a:r>
            <a:r>
              <a:rPr lang="en-US" sz="2200" dirty="0">
                <a:latin typeface="+mj-lt"/>
              </a:rPr>
              <a:t>waves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2875" y="5013325"/>
            <a:ext cx="853281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de-DE" sz="2000" dirty="0">
              <a:latin typeface="+mj-lt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+mj-lt"/>
              </a:rPr>
              <a:t>During ~1/3 of all high-amp waves (6-8), resonance conditions were met 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+mj-lt"/>
              </a:rPr>
              <a:t>Wave 7 events have the longest duration with a mean duration of 10 days 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de-DE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923928" y="188640"/>
            <a:ext cx="4752530" cy="706438"/>
          </a:xfrm>
        </p:spPr>
        <p:txBody>
          <a:bodyPr/>
          <a:lstStyle/>
          <a:p>
            <a:pPr algn="r"/>
            <a:r>
              <a:rPr lang="de-DE" altLang="de-DE" sz="2800" dirty="0" smtClean="0"/>
              <a:t>Wave-7 </a:t>
            </a:r>
            <a:r>
              <a:rPr lang="de-DE" altLang="de-DE" sz="2800" dirty="0" err="1" smtClean="0"/>
              <a:t>teleconnection</a:t>
            </a:r>
            <a:r>
              <a:rPr lang="de-DE" altLang="de-DE" sz="2800" dirty="0" smtClean="0"/>
              <a:t> due </a:t>
            </a:r>
            <a:r>
              <a:rPr lang="de-DE" altLang="de-DE" sz="2800" dirty="0" err="1" smtClean="0"/>
              <a:t>to</a:t>
            </a:r>
            <a:r>
              <a:rPr lang="de-DE" altLang="de-DE" sz="2800" dirty="0" smtClean="0"/>
              <a:t> </a:t>
            </a:r>
            <a:r>
              <a:rPr lang="de-DE" altLang="de-DE" sz="2800" dirty="0" err="1"/>
              <a:t>p</a:t>
            </a:r>
            <a:r>
              <a:rPr lang="de-DE" altLang="de-DE" sz="2800" dirty="0" err="1" smtClean="0"/>
              <a:t>referred</a:t>
            </a:r>
            <a:r>
              <a:rPr lang="de-DE" altLang="de-DE" sz="2800" dirty="0" smtClean="0"/>
              <a:t> </a:t>
            </a:r>
            <a:r>
              <a:rPr lang="de-DE" altLang="de-DE" sz="2800" dirty="0" err="1"/>
              <a:t>p</a:t>
            </a:r>
            <a:r>
              <a:rPr lang="de-DE" altLang="de-DE" sz="2800" dirty="0" err="1" smtClean="0"/>
              <a:t>hase</a:t>
            </a:r>
            <a:r>
              <a:rPr lang="de-DE" altLang="de-DE" sz="2800" dirty="0" smtClean="0"/>
              <a:t> </a:t>
            </a:r>
            <a:r>
              <a:rPr lang="de-DE" altLang="de-DE" sz="2800" dirty="0" err="1"/>
              <a:t>p</a:t>
            </a:r>
            <a:r>
              <a:rPr lang="de-DE" altLang="de-DE" sz="2800" dirty="0" err="1" smtClean="0"/>
              <a:t>osition</a:t>
            </a:r>
            <a:endParaRPr lang="de-DE" altLang="de-DE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4ACB87-B490-44B6-BF15-E04A1483B07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	       Dim Coumou, Earth System Analysis 	</a:t>
            </a:r>
            <a:endParaRPr lang="en-US" altLang="en-US"/>
          </a:p>
        </p:txBody>
      </p:sp>
      <p:pic>
        <p:nvPicPr>
          <p:cNvPr id="27653" name="Picture 5" descr="D:\RDI\Projekte\NH SH resonance climatology\Manuscript\Figs\max_p_vwind_NH_X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45628" r="11006" b="31145"/>
          <a:stretch>
            <a:fillRect/>
          </a:stretch>
        </p:blipFill>
        <p:spPr bwMode="auto">
          <a:xfrm>
            <a:off x="152400" y="3644900"/>
            <a:ext cx="87471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D:\RDI\Projekte\NH SH resonance climatology\Manuscript\Figs\2003_20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r="8434" b="56068"/>
          <a:stretch>
            <a:fillRect/>
          </a:stretch>
        </p:blipFill>
        <p:spPr bwMode="auto">
          <a:xfrm>
            <a:off x="152400" y="5454650"/>
            <a:ext cx="878522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7163" y="3429000"/>
            <a:ext cx="29416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>
                <a:latin typeface="+mj-lt"/>
              </a:rPr>
              <a:t>Composite wave-7 </a:t>
            </a:r>
            <a:r>
              <a:rPr lang="de-DE" sz="1800" dirty="0" err="1">
                <a:latin typeface="+mj-lt"/>
              </a:rPr>
              <a:t>resonance</a:t>
            </a:r>
            <a:endParaRPr lang="de-DE" sz="18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9225" y="5157788"/>
            <a:ext cx="14970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>
                <a:latin typeface="+mj-lt"/>
              </a:rPr>
              <a:t>Summer 2003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7725" y="3429000"/>
            <a:ext cx="17668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>
                <a:latin typeface="+mj-lt"/>
              </a:rPr>
              <a:t>Meridional Wind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7725" y="5219700"/>
            <a:ext cx="17668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>
                <a:latin typeface="+mj-lt"/>
              </a:rPr>
              <a:t>Meridional Wind</a:t>
            </a:r>
          </a:p>
        </p:txBody>
      </p:sp>
      <p:pic>
        <p:nvPicPr>
          <p:cNvPr id="22" name="Picture 2" descr="D:\RDI\Projekte\Phase_locking\Final\v4\Fig3v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98" b="50000"/>
          <a:stretch/>
        </p:blipFill>
        <p:spPr bwMode="auto">
          <a:xfrm>
            <a:off x="107504" y="62288"/>
            <a:ext cx="3269485" cy="32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923928" y="1196752"/>
            <a:ext cx="5211006" cy="707886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000" b="0" dirty="0" err="1" smtClean="0"/>
              <a:t>When</a:t>
            </a:r>
            <a:r>
              <a:rPr lang="de-DE" altLang="de-DE" sz="2000" b="0" dirty="0" smtClean="0"/>
              <a:t> wave-7 </a:t>
            </a:r>
            <a:r>
              <a:rPr lang="de-DE" altLang="de-DE" sz="2000" b="0" dirty="0" err="1" smtClean="0"/>
              <a:t>gets</a:t>
            </a:r>
            <a:r>
              <a:rPr lang="de-DE" altLang="de-DE" sz="2000" b="0" dirty="0" smtClean="0"/>
              <a:t> </a:t>
            </a:r>
            <a:r>
              <a:rPr lang="de-DE" altLang="de-DE" sz="2000" b="0" dirty="0" err="1" smtClean="0"/>
              <a:t>amplified</a:t>
            </a:r>
            <a:r>
              <a:rPr lang="de-DE" altLang="de-DE" sz="2000" b="0" dirty="0" smtClean="0"/>
              <a:t> </a:t>
            </a:r>
            <a:r>
              <a:rPr lang="de-DE" altLang="de-DE" sz="2000" b="0" dirty="0" err="1" smtClean="0"/>
              <a:t>its</a:t>
            </a:r>
            <a:r>
              <a:rPr lang="de-DE" altLang="de-DE" sz="2000" b="0" dirty="0" smtClean="0"/>
              <a:t> longitudinal </a:t>
            </a:r>
            <a:r>
              <a:rPr lang="de-DE" altLang="de-DE" sz="2000" b="0" dirty="0" err="1" smtClean="0"/>
              <a:t>position</a:t>
            </a:r>
            <a:r>
              <a:rPr lang="de-DE" altLang="de-DE" sz="2000" b="0" dirty="0" smtClean="0"/>
              <a:t> will </a:t>
            </a:r>
            <a:r>
              <a:rPr lang="de-DE" altLang="de-DE" sz="2000" b="0" dirty="0" err="1" smtClean="0"/>
              <a:t>settle</a:t>
            </a:r>
            <a:r>
              <a:rPr lang="de-DE" altLang="de-DE" sz="2000" b="0" dirty="0" smtClean="0"/>
              <a:t> in a </a:t>
            </a:r>
            <a:r>
              <a:rPr lang="de-DE" altLang="de-DE" sz="2000" b="0" dirty="0" err="1" smtClean="0"/>
              <a:t>preferred</a:t>
            </a:r>
            <a:r>
              <a:rPr lang="de-DE" altLang="de-DE" sz="2000" b="0" dirty="0" smtClean="0"/>
              <a:t> </a:t>
            </a:r>
            <a:r>
              <a:rPr lang="de-DE" altLang="de-DE" sz="2000" b="0" dirty="0" err="1" smtClean="0"/>
              <a:t>position</a:t>
            </a:r>
            <a:endParaRPr lang="de-DE" altLang="de-DE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8424863" cy="706438"/>
          </a:xfrm>
        </p:spPr>
        <p:txBody>
          <a:bodyPr/>
          <a:lstStyle/>
          <a:p>
            <a:r>
              <a:rPr lang="en-US" altLang="en-US" smtClean="0"/>
              <a:t>Prolonged Resonance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B5342B-0BBA-4D02-A59D-E14B8791F32E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 smtClean="0"/>
              <a:t>	       </a:t>
            </a:r>
            <a:r>
              <a:rPr lang="de-DE" altLang="en-US" dirty="0" err="1" smtClean="0"/>
              <a:t>Dim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Coumou</a:t>
            </a:r>
            <a:r>
              <a:rPr lang="de-DE" altLang="en-US" dirty="0" smtClean="0"/>
              <a:t>, Earth System Analysis 	</a:t>
            </a:r>
            <a:endParaRPr lang="en-US" altLang="en-US" dirty="0"/>
          </a:p>
        </p:txBody>
      </p:sp>
      <p:grpSp>
        <p:nvGrpSpPr>
          <p:cNvPr id="28677" name="Group 15"/>
          <p:cNvGrpSpPr>
            <a:grpSpLocks/>
          </p:cNvGrpSpPr>
          <p:nvPr/>
        </p:nvGrpSpPr>
        <p:grpSpPr bwMode="auto">
          <a:xfrm>
            <a:off x="3635375" y="981075"/>
            <a:ext cx="5445125" cy="4321175"/>
            <a:chOff x="3563888" y="939382"/>
            <a:chExt cx="5123003" cy="4063111"/>
          </a:xfrm>
        </p:grpSpPr>
        <p:pic>
          <p:nvPicPr>
            <p:cNvPr id="28690" name="Picture 6" descr="C:\RDI\Publication\Resonance detection scheme\current_figs\Events_Amps_q5_w2_drm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5" t="80174" r="19366"/>
            <a:stretch>
              <a:fillRect/>
            </a:stretch>
          </p:blipFill>
          <p:spPr bwMode="auto">
            <a:xfrm>
              <a:off x="6107431" y="3665233"/>
              <a:ext cx="2543469" cy="1337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7" descr="C:\RDI\Publication\Resonance detection scheme\current_figs\Events_Amps_q5_w2_drm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03" t="39966" r="18793" b="39966"/>
            <a:stretch>
              <a:fillRect/>
            </a:stretch>
          </p:blipFill>
          <p:spPr bwMode="auto">
            <a:xfrm>
              <a:off x="6121176" y="2280599"/>
              <a:ext cx="2565715" cy="135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8" descr="C:\RDI\Publication\Resonance detection scheme\current_figs\Events_Amps_q5_w2_drm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30" r="19044" b="79671"/>
            <a:stretch>
              <a:fillRect/>
            </a:stretch>
          </p:blipFill>
          <p:spPr bwMode="auto">
            <a:xfrm>
              <a:off x="3563888" y="939382"/>
              <a:ext cx="2534997" cy="1371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3" name="Picture 9" descr="C:\RDI\Publication\Resonance detection scheme\current_figs\Events_Amps_q5_w2_drm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" t="79875" r="58784"/>
            <a:stretch>
              <a:fillRect/>
            </a:stretch>
          </p:blipFill>
          <p:spPr bwMode="auto">
            <a:xfrm>
              <a:off x="3575383" y="3645024"/>
              <a:ext cx="2540361" cy="1357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4" name="Picture 10" descr="C:\RDI\Publication\Resonance detection scheme\current_figs\Events_Amps_q5_w2_drm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" t="59863" r="58670" b="20068"/>
            <a:stretch>
              <a:fillRect/>
            </a:stretch>
          </p:blipFill>
          <p:spPr bwMode="auto">
            <a:xfrm>
              <a:off x="3563888" y="2280599"/>
              <a:ext cx="2547618" cy="135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5" name="Picture 11" descr="C:\RDI\Publication\Resonance detection scheme\current_figs\Events_Amps_q5_w2_drm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" t="40266" r="58443" b="40028"/>
            <a:stretch>
              <a:fillRect/>
            </a:stretch>
          </p:blipFill>
          <p:spPr bwMode="auto">
            <a:xfrm>
              <a:off x="6115744" y="960460"/>
              <a:ext cx="2562133" cy="1329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78" name="Group 2"/>
          <p:cNvGrpSpPr>
            <a:grpSpLocks/>
          </p:cNvGrpSpPr>
          <p:nvPr/>
        </p:nvGrpSpPr>
        <p:grpSpPr bwMode="auto">
          <a:xfrm>
            <a:off x="539750" y="981075"/>
            <a:ext cx="2714625" cy="2709863"/>
            <a:chOff x="179512" y="1252126"/>
            <a:chExt cx="2554515" cy="2549011"/>
          </a:xfrm>
        </p:grpSpPr>
        <p:pic>
          <p:nvPicPr>
            <p:cNvPr id="28688" name="Picture 12" descr="C:\RDI\Publication\Resonance detection scheme\current_figs\Events_Amps_q5_w2_drm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" r="58897" b="80051"/>
            <a:stretch>
              <a:fillRect/>
            </a:stretch>
          </p:blipFill>
          <p:spPr bwMode="auto">
            <a:xfrm>
              <a:off x="179512" y="2455547"/>
              <a:ext cx="2533104" cy="1345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5" descr="C:\RDI\Publication\Resonance detection scheme\current_figs\Events_Amps_q5_w2_drm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06" t="19962" r="18665" b="59598"/>
            <a:stretch>
              <a:fillRect/>
            </a:stretch>
          </p:blipFill>
          <p:spPr bwMode="auto">
            <a:xfrm>
              <a:off x="179512" y="1252126"/>
              <a:ext cx="2554515" cy="1378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892675" y="628650"/>
            <a:ext cx="23844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600" kern="0" dirty="0" smtClean="0"/>
              <a:t>6 during 2000-2014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127125" y="628650"/>
            <a:ext cx="23764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600" kern="0" dirty="0" smtClean="0"/>
              <a:t>2 during 1979-1999</a:t>
            </a:r>
          </a:p>
        </p:txBody>
      </p:sp>
      <p:sp>
        <p:nvSpPr>
          <p:cNvPr id="29705" name="Content Placeholder 2"/>
          <p:cNvSpPr txBox="1">
            <a:spLocks/>
          </p:cNvSpPr>
          <p:nvPr/>
        </p:nvSpPr>
        <p:spPr bwMode="auto">
          <a:xfrm>
            <a:off x="3648075" y="5346700"/>
            <a:ext cx="5480050" cy="11387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defRPr/>
            </a:pPr>
            <a:r>
              <a:rPr lang="en-US" altLang="en-US" sz="2000" b="0" dirty="0" smtClean="0"/>
              <a:t>Double jets + High-amplitude waves</a:t>
            </a:r>
          </a:p>
          <a:p>
            <a:pPr>
              <a:defRPr/>
            </a:pPr>
            <a:r>
              <a:rPr lang="en-US" altLang="en-US" sz="2000" b="0" dirty="0" smtClean="0"/>
              <a:t>Recent cluster of prolonged resonance events</a:t>
            </a:r>
          </a:p>
          <a:p>
            <a:pPr marL="0" indent="0">
              <a:buFontTx/>
              <a:buNone/>
              <a:defRPr/>
            </a:pPr>
            <a:endParaRPr lang="en-US" altLang="en-US" sz="2000" b="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6300788" y="34925"/>
            <a:ext cx="2817812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Kornhuber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et al. 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(2016)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pSp>
        <p:nvGrpSpPr>
          <p:cNvPr id="28683" name="Group 1"/>
          <p:cNvGrpSpPr>
            <a:grpSpLocks/>
          </p:cNvGrpSpPr>
          <p:nvPr/>
        </p:nvGrpSpPr>
        <p:grpSpPr bwMode="auto">
          <a:xfrm>
            <a:off x="15875" y="4035425"/>
            <a:ext cx="3544888" cy="2814638"/>
            <a:chOff x="15110" y="3645024"/>
            <a:chExt cx="3545492" cy="3205378"/>
          </a:xfrm>
        </p:grpSpPr>
        <p:pic>
          <p:nvPicPr>
            <p:cNvPr id="28684" name="Picture 3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0" y="3645024"/>
              <a:ext cx="3545492" cy="3205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 bwMode="auto">
            <a:xfrm>
              <a:off x="1620346" y="6237529"/>
              <a:ext cx="760542" cy="3055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 dirty="0" err="1">
                  <a:latin typeface="+mj-lt"/>
                  <a:ea typeface="ＭＳ Ｐゴシック"/>
                </a:rPr>
                <a:t>latitude</a:t>
              </a:r>
              <a:endParaRPr lang="en-US" sz="1400" dirty="0">
                <a:latin typeface="+mj-lt"/>
                <a:ea typeface="ＭＳ Ｐゴシック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auto">
            <a:xfrm rot="16200000">
              <a:off x="-282159" y="4604666"/>
              <a:ext cx="1518622" cy="3080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 dirty="0" err="1">
                  <a:latin typeface="+mj-lt"/>
                  <a:ea typeface="ＭＳ Ｐゴシック"/>
                </a:rPr>
                <a:t>windspeed</a:t>
              </a:r>
              <a:r>
                <a:rPr lang="de-DE" sz="1400" b="1" dirty="0">
                  <a:latin typeface="+mj-lt"/>
                  <a:ea typeface="ＭＳ Ｐゴシック"/>
                </a:rPr>
                <a:t> </a:t>
              </a:r>
              <a:r>
                <a:rPr lang="de-DE" sz="1400" dirty="0">
                  <a:latin typeface="+mj-lt"/>
                  <a:ea typeface="ＭＳ Ｐゴシック"/>
                </a:rPr>
                <a:t>[m/s]</a:t>
              </a:r>
              <a:endParaRPr lang="en-US" sz="1400" dirty="0">
                <a:latin typeface="+mj-lt"/>
                <a:ea typeface="ＭＳ Ｐゴシック"/>
              </a:endParaRP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440632" y="3688413"/>
              <a:ext cx="1325789" cy="305533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1400" dirty="0">
                <a:latin typeface="+mj-lt"/>
                <a:ea typeface="ＭＳ Ｐゴシック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4213" y="-26988"/>
            <a:ext cx="8424862" cy="706438"/>
          </a:xfrm>
        </p:spPr>
        <p:txBody>
          <a:bodyPr/>
          <a:lstStyle/>
          <a:p>
            <a:pPr algn="r"/>
            <a:r>
              <a:rPr lang="de-DE" altLang="de-DE" smtClean="0"/>
              <a:t>Fingerprint analyses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C77BCF-EF89-4048-AD8A-E95D1F242E8F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	       Dim Coumou, Earth System Analysis 	</a:t>
            </a:r>
            <a:endParaRPr lang="en-US" altLang="en-US"/>
          </a:p>
        </p:txBody>
      </p:sp>
      <p:grpSp>
        <p:nvGrpSpPr>
          <p:cNvPr id="30725" name="Group 14"/>
          <p:cNvGrpSpPr>
            <a:grpSpLocks/>
          </p:cNvGrpSpPr>
          <p:nvPr/>
        </p:nvGrpSpPr>
        <p:grpSpPr bwMode="auto">
          <a:xfrm>
            <a:off x="66675" y="71438"/>
            <a:ext cx="4175125" cy="5919787"/>
            <a:chOff x="4833366" y="203326"/>
            <a:chExt cx="4174616" cy="5976484"/>
          </a:xfrm>
        </p:grpSpPr>
        <p:pic>
          <p:nvPicPr>
            <p:cNvPr id="3073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91" t="3322" b="50000"/>
            <a:stretch>
              <a:fillRect/>
            </a:stretch>
          </p:blipFill>
          <p:spPr bwMode="auto">
            <a:xfrm>
              <a:off x="4932040" y="2924944"/>
              <a:ext cx="4075942" cy="3254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32" name="Group 2"/>
            <p:cNvGrpSpPr>
              <a:grpSpLocks/>
            </p:cNvGrpSpPr>
            <p:nvPr/>
          </p:nvGrpSpPr>
          <p:grpSpPr bwMode="auto">
            <a:xfrm flipV="1">
              <a:off x="5328941" y="260648"/>
              <a:ext cx="3355072" cy="2319476"/>
              <a:chOff x="2549603" y="2170679"/>
              <a:chExt cx="1743026" cy="4964965"/>
            </a:xfrm>
          </p:grpSpPr>
          <p:pic>
            <p:nvPicPr>
              <p:cNvPr id="30739" name="Picture 9" descr="http://img.slate.com/features/badastronomy_archive/files/2012/04/landfraction_bylatitude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46" t="9514" r="6139" b="50000"/>
              <a:stretch>
                <a:fillRect/>
              </a:stretch>
            </p:blipFill>
            <p:spPr bwMode="auto">
              <a:xfrm rot="5400000">
                <a:off x="1026796" y="3744573"/>
                <a:ext cx="4788641" cy="174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0" name="Picture 9" descr="http://img.slate.com/features/badastronomy_archive/files/2012/04/landfraction_bylatitude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18" t="82281" r="4030" b="14824"/>
              <a:stretch>
                <a:fillRect/>
              </a:stretch>
            </p:blipFill>
            <p:spPr bwMode="auto">
              <a:xfrm rot="5400000">
                <a:off x="129411" y="4590871"/>
                <a:ext cx="4964965" cy="124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733" name="Straight Connector 11"/>
            <p:cNvCxnSpPr>
              <a:cxnSpLocks noChangeShapeType="1"/>
              <a:stCxn id="30740" idx="1"/>
            </p:cNvCxnSpPr>
            <p:nvPr/>
          </p:nvCxnSpPr>
          <p:spPr bwMode="auto">
            <a:xfrm flipH="1">
              <a:off x="5446775" y="2580124"/>
              <a:ext cx="2066" cy="359999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734" name="Straight Connector 16"/>
            <p:cNvCxnSpPr>
              <a:cxnSpLocks noChangeShapeType="1"/>
            </p:cNvCxnSpPr>
            <p:nvPr/>
          </p:nvCxnSpPr>
          <p:spPr bwMode="auto">
            <a:xfrm>
              <a:off x="8426209" y="2549896"/>
              <a:ext cx="0" cy="320400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 rot="16200000">
              <a:off x="3867846" y="1220133"/>
              <a:ext cx="2238977" cy="307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 dirty="0" err="1">
                  <a:latin typeface="+mj-lt"/>
                </a:rPr>
                <a:t>Percentage</a:t>
              </a:r>
              <a:r>
                <a:rPr lang="de-DE" sz="1400" dirty="0">
                  <a:latin typeface="+mj-lt"/>
                </a:rPr>
                <a:t> </a:t>
              </a:r>
              <a:r>
                <a:rPr lang="de-DE" sz="1400" dirty="0" err="1">
                  <a:latin typeface="+mj-lt"/>
                </a:rPr>
                <a:t>of</a:t>
              </a:r>
              <a:r>
                <a:rPr lang="de-DE" sz="1400" dirty="0">
                  <a:latin typeface="+mj-lt"/>
                </a:rPr>
                <a:t> Land Area (%)</a:t>
              </a:r>
            </a:p>
          </p:txBody>
        </p:sp>
        <p:sp>
          <p:nvSpPr>
            <p:cNvPr id="30736" name="TextBox 13"/>
            <p:cNvSpPr txBox="1">
              <a:spLocks noChangeArrowheads="1"/>
            </p:cNvSpPr>
            <p:nvPr/>
          </p:nvSpPr>
          <p:spPr bwMode="auto">
            <a:xfrm>
              <a:off x="5192263" y="2369510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200" b="0">
                  <a:latin typeface="Arial" charset="0"/>
                </a:rPr>
                <a:t>0</a:t>
              </a:r>
            </a:p>
          </p:txBody>
        </p:sp>
        <p:sp>
          <p:nvSpPr>
            <p:cNvPr id="30737" name="TextBox 19"/>
            <p:cNvSpPr txBox="1">
              <a:spLocks noChangeArrowheads="1"/>
            </p:cNvSpPr>
            <p:nvPr/>
          </p:nvSpPr>
          <p:spPr bwMode="auto">
            <a:xfrm>
              <a:off x="5023157" y="203326"/>
              <a:ext cx="4395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200" b="0">
                  <a:latin typeface="Arial" charset="0"/>
                </a:rPr>
                <a:t>100</a:t>
              </a:r>
            </a:p>
          </p:txBody>
        </p:sp>
        <p:sp>
          <p:nvSpPr>
            <p:cNvPr id="30738" name="TextBox 20"/>
            <p:cNvSpPr txBox="1">
              <a:spLocks noChangeArrowheads="1"/>
            </p:cNvSpPr>
            <p:nvPr/>
          </p:nvSpPr>
          <p:spPr bwMode="auto">
            <a:xfrm>
              <a:off x="5081512" y="1299207"/>
              <a:ext cx="3545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200" b="0">
                  <a:latin typeface="Arial" charset="0"/>
                </a:rPr>
                <a:t>50</a:t>
              </a:r>
            </a:p>
          </p:txBody>
        </p:sp>
      </p:grpSp>
      <p:grpSp>
        <p:nvGrpSpPr>
          <p:cNvPr id="30726" name="Group 17"/>
          <p:cNvGrpSpPr>
            <a:grpSpLocks/>
          </p:cNvGrpSpPr>
          <p:nvPr/>
        </p:nvGrpSpPr>
        <p:grpSpPr bwMode="auto">
          <a:xfrm>
            <a:off x="4475163" y="2565400"/>
            <a:ext cx="3984625" cy="3351213"/>
            <a:chOff x="4241595" y="2603993"/>
            <a:chExt cx="3985741" cy="3351331"/>
          </a:xfrm>
        </p:grpSpPr>
        <p:pic>
          <p:nvPicPr>
            <p:cNvPr id="30729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t="50000"/>
            <a:stretch>
              <a:fillRect/>
            </a:stretch>
          </p:blipFill>
          <p:spPr bwMode="auto">
            <a:xfrm>
              <a:off x="4241595" y="2603993"/>
              <a:ext cx="3985741" cy="335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730" name="Straight Connector 23"/>
            <p:cNvCxnSpPr>
              <a:cxnSpLocks noChangeShapeType="1"/>
            </p:cNvCxnSpPr>
            <p:nvPr/>
          </p:nvCxnSpPr>
          <p:spPr bwMode="auto">
            <a:xfrm flipH="1">
              <a:off x="4772910" y="4198417"/>
              <a:ext cx="2880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7" name="Rectangle 26"/>
          <p:cNvSpPr/>
          <p:nvPr/>
        </p:nvSpPr>
        <p:spPr>
          <a:xfrm>
            <a:off x="4068763" y="828675"/>
            <a:ext cx="47974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</a:rPr>
              <a:t>Surface temperature during resonance characterized by enhanced high-latitude warming and </a:t>
            </a:r>
            <a:r>
              <a:rPr lang="en-US" sz="2000" i="1" dirty="0">
                <a:latin typeface="+mj-lt"/>
              </a:rPr>
              <a:t>enhanced land warming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00788" y="6259513"/>
            <a:ext cx="2303462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Mann et al. 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(2017)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424862" cy="706438"/>
          </a:xfrm>
        </p:spPr>
        <p:txBody>
          <a:bodyPr/>
          <a:lstStyle/>
          <a:p>
            <a:r>
              <a:rPr lang="de-DE" altLang="de-DE" sz="2800" smtClean="0"/>
              <a:t>Resonance Fingerprint in Historic CMIP5 simulations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D8E4DC-58E6-438F-BCD1-2ED421E84DBD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	       Dim Coumou, Earth System Analysis 	</a:t>
            </a:r>
            <a:endParaRPr lang="en-US" altLang="en-US"/>
          </a:p>
        </p:txBody>
      </p:sp>
      <p:grpSp>
        <p:nvGrpSpPr>
          <p:cNvPr id="31749" name="Group 2"/>
          <p:cNvGrpSpPr>
            <a:grpSpLocks/>
          </p:cNvGrpSpPr>
          <p:nvPr/>
        </p:nvGrpSpPr>
        <p:grpSpPr bwMode="auto">
          <a:xfrm>
            <a:off x="0" y="765175"/>
            <a:ext cx="6016625" cy="6086475"/>
            <a:chOff x="0" y="764704"/>
            <a:chExt cx="6016248" cy="6086773"/>
          </a:xfrm>
        </p:grpSpPr>
        <p:pic>
          <p:nvPicPr>
            <p:cNvPr id="31754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4705"/>
              <a:ext cx="6016248" cy="6086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5" name="Rectangle 1"/>
            <p:cNvSpPr>
              <a:spLocks noChangeArrowheads="1"/>
            </p:cNvSpPr>
            <p:nvPr/>
          </p:nvSpPr>
          <p:spPr bwMode="auto">
            <a:xfrm>
              <a:off x="899592" y="764705"/>
              <a:ext cx="266328" cy="28803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b="0">
                <a:latin typeface="Arial" charset="0"/>
              </a:endParaRPr>
            </a:p>
          </p:txBody>
        </p:sp>
        <p:sp>
          <p:nvSpPr>
            <p:cNvPr id="31756" name="Rectangle 8"/>
            <p:cNvSpPr>
              <a:spLocks noChangeArrowheads="1"/>
            </p:cNvSpPr>
            <p:nvPr/>
          </p:nvSpPr>
          <p:spPr bwMode="auto">
            <a:xfrm>
              <a:off x="3585592" y="764704"/>
              <a:ext cx="266328" cy="28803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b="0">
                <a:latin typeface="Arial" charset="0"/>
              </a:endParaRPr>
            </a:p>
          </p:txBody>
        </p:sp>
        <p:sp>
          <p:nvSpPr>
            <p:cNvPr id="31757" name="Rectangle 9"/>
            <p:cNvSpPr>
              <a:spLocks noChangeArrowheads="1"/>
            </p:cNvSpPr>
            <p:nvPr/>
          </p:nvSpPr>
          <p:spPr bwMode="auto">
            <a:xfrm>
              <a:off x="3585592" y="3717033"/>
              <a:ext cx="266328" cy="28803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b="0">
                <a:latin typeface="Arial" charset="0"/>
              </a:endParaRPr>
            </a:p>
          </p:txBody>
        </p:sp>
        <p:sp>
          <p:nvSpPr>
            <p:cNvPr id="31758" name="Rectangle 10"/>
            <p:cNvSpPr>
              <a:spLocks noChangeArrowheads="1"/>
            </p:cNvSpPr>
            <p:nvPr/>
          </p:nvSpPr>
          <p:spPr bwMode="auto">
            <a:xfrm>
              <a:off x="921296" y="3717032"/>
              <a:ext cx="266328" cy="28803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b="0">
                <a:latin typeface="Arial" charset="0"/>
              </a:endParaRPr>
            </a:p>
          </p:txBody>
        </p:sp>
      </p:grpSp>
      <p:grpSp>
        <p:nvGrpSpPr>
          <p:cNvPr id="31750" name="Group 6"/>
          <p:cNvGrpSpPr>
            <a:grpSpLocks/>
          </p:cNvGrpSpPr>
          <p:nvPr/>
        </p:nvGrpSpPr>
        <p:grpSpPr bwMode="auto">
          <a:xfrm>
            <a:off x="5651500" y="3625850"/>
            <a:ext cx="3457575" cy="3116263"/>
            <a:chOff x="5651500" y="3625457"/>
            <a:chExt cx="3457004" cy="3115911"/>
          </a:xfrm>
        </p:grpSpPr>
        <p:pic>
          <p:nvPicPr>
            <p:cNvPr id="3175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" t="50000" r="64420"/>
            <a:stretch>
              <a:fillRect/>
            </a:stretch>
          </p:blipFill>
          <p:spPr bwMode="auto">
            <a:xfrm>
              <a:off x="5651500" y="3625457"/>
              <a:ext cx="3457004" cy="3115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Rectangle 5"/>
            <p:cNvSpPr>
              <a:spLocks noChangeArrowheads="1"/>
            </p:cNvSpPr>
            <p:nvPr/>
          </p:nvSpPr>
          <p:spPr bwMode="auto">
            <a:xfrm>
              <a:off x="6300192" y="3634982"/>
              <a:ext cx="504056" cy="23559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b="0">
                <a:latin typeface="Arial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651500" y="981075"/>
            <a:ext cx="3313113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+mj-lt"/>
              </a:rPr>
              <a:t>Individual runs show large variability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+mj-lt"/>
              </a:rPr>
              <a:t>68% of all-forcing and 88% of </a:t>
            </a:r>
            <a:r>
              <a:rPr lang="en-US" sz="2000" dirty="0" err="1">
                <a:latin typeface="+mj-lt"/>
              </a:rPr>
              <a:t>anthro</a:t>
            </a:r>
            <a:r>
              <a:rPr lang="en-US" sz="2000" dirty="0">
                <a:latin typeface="+mj-lt"/>
              </a:rPr>
              <a:t>-only runs have significant post-1970 trend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+mj-lt"/>
              </a:rPr>
              <a:t>Ensemble-mean clearly upward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1619672" y="6093296"/>
            <a:ext cx="7524328" cy="7647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24862" cy="706437"/>
          </a:xfrm>
        </p:spPr>
        <p:txBody>
          <a:bodyPr/>
          <a:lstStyle/>
          <a:p>
            <a:r>
              <a:rPr lang="en-US" dirty="0" smtClean="0"/>
              <a:t>Prolonged resonances since 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513"/>
            <a:ext cx="8424862" cy="461665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/>
              <a:t>Increasing heat wave risks in some regions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144C-FD35-4009-AFDE-B5572C669DC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6" name="Picture 3" descr="D:\RDI\Projekte\Phase_locking\Final\v4\Fig4v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5940152" y="188640"/>
            <a:ext cx="3011949" cy="30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RDI\Projekte\Phase_locking\Final\v5\Fig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29000"/>
            <a:ext cx="7449320" cy="320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512" y="1675588"/>
            <a:ext cx="367240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Kornhuber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et 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al. 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(in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prep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622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auto">
          <a:xfrm>
            <a:off x="4211638" y="5084763"/>
            <a:ext cx="2663825" cy="576262"/>
          </a:xfrm>
          <a:prstGeom prst="ellipse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de-DE" sz="2000" dirty="0">
                <a:latin typeface="+mj-lt"/>
              </a:rPr>
              <a:t>RESONANCE</a:t>
            </a:r>
          </a:p>
        </p:txBody>
      </p:sp>
      <p:sp>
        <p:nvSpPr>
          <p:cNvPr id="27" name="Down Arrow 26"/>
          <p:cNvSpPr/>
          <p:nvPr/>
        </p:nvSpPr>
        <p:spPr bwMode="auto">
          <a:xfrm rot="1080146">
            <a:off x="6094413" y="4533900"/>
            <a:ext cx="484187" cy="719138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5" name="Oval 24"/>
          <p:cNvSpPr/>
          <p:nvPr/>
        </p:nvSpPr>
        <p:spPr bwMode="auto">
          <a:xfrm>
            <a:off x="5940425" y="3557588"/>
            <a:ext cx="2879725" cy="122872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de-DE" sz="1800" dirty="0">
                <a:latin typeface="+mj-lt"/>
              </a:rPr>
              <a:t>(</a:t>
            </a:r>
            <a:r>
              <a:rPr lang="de-DE" sz="1800" dirty="0" err="1">
                <a:latin typeface="+mj-lt"/>
              </a:rPr>
              <a:t>Slightly</a:t>
            </a:r>
            <a:r>
              <a:rPr lang="de-DE" sz="1800" dirty="0">
                <a:latin typeface="+mj-lt"/>
              </a:rPr>
              <a:t>) </a:t>
            </a:r>
            <a:r>
              <a:rPr lang="de-DE" sz="1800" dirty="0" err="1">
                <a:latin typeface="+mj-lt"/>
              </a:rPr>
              <a:t>increased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stationary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wavenumber</a:t>
            </a:r>
            <a:endParaRPr lang="de-DE" sz="1800" dirty="0">
              <a:latin typeface="+mj-lt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7245350" y="2997200"/>
            <a:ext cx="485775" cy="6334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Down Arrow 20"/>
          <p:cNvSpPr/>
          <p:nvPr/>
        </p:nvSpPr>
        <p:spPr bwMode="auto">
          <a:xfrm rot="16989251">
            <a:off x="3763963" y="4892675"/>
            <a:ext cx="484187" cy="7350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" name="Oval 18"/>
          <p:cNvSpPr/>
          <p:nvPr/>
        </p:nvSpPr>
        <p:spPr bwMode="auto">
          <a:xfrm>
            <a:off x="1187450" y="4630738"/>
            <a:ext cx="2663825" cy="88582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de-DE" sz="1800" dirty="0">
                <a:latin typeface="+mj-lt"/>
              </a:rPr>
              <a:t>Sub-tropical </a:t>
            </a:r>
            <a:r>
              <a:rPr lang="de-DE" sz="1800" dirty="0" err="1">
                <a:latin typeface="+mj-lt"/>
              </a:rPr>
              <a:t>Turning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point</a:t>
            </a:r>
            <a:endParaRPr lang="de-DE" sz="1800" dirty="0">
              <a:latin typeface="+mj-lt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873125" y="3681413"/>
            <a:ext cx="3519488" cy="53975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de-DE" sz="1800" dirty="0">
                <a:latin typeface="+mj-lt"/>
              </a:rPr>
              <a:t>Sharp sub-tropical </a:t>
            </a:r>
            <a:r>
              <a:rPr lang="de-DE" sz="1800" dirty="0" err="1">
                <a:latin typeface="+mj-lt"/>
              </a:rPr>
              <a:t>jet</a:t>
            </a:r>
            <a:endParaRPr lang="de-DE" sz="1800" dirty="0">
              <a:latin typeface="+mj-lt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1080146">
            <a:off x="3170238" y="3043238"/>
            <a:ext cx="484187" cy="71913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778" name="Title 1"/>
          <p:cNvSpPr>
            <a:spLocks noGrp="1"/>
          </p:cNvSpPr>
          <p:nvPr>
            <p:ph type="title"/>
          </p:nvPr>
        </p:nvSpPr>
        <p:spPr>
          <a:xfrm>
            <a:off x="6350" y="-3175"/>
            <a:ext cx="8424863" cy="706438"/>
          </a:xfrm>
        </p:spPr>
        <p:txBody>
          <a:bodyPr/>
          <a:lstStyle/>
          <a:p>
            <a:r>
              <a:rPr lang="de-DE" altLang="de-DE" smtClean="0"/>
              <a:t>Connecting some dots…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6E6C5-3106-4C2C-89CD-D17D4925DFA6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7" name="Down Arrow 6"/>
          <p:cNvSpPr/>
          <p:nvPr/>
        </p:nvSpPr>
        <p:spPr bwMode="auto">
          <a:xfrm>
            <a:off x="2390775" y="4221163"/>
            <a:ext cx="484188" cy="488950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Oval 9"/>
          <p:cNvSpPr/>
          <p:nvPr/>
        </p:nvSpPr>
        <p:spPr bwMode="auto">
          <a:xfrm>
            <a:off x="3132138" y="746125"/>
            <a:ext cx="2663825" cy="8128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de-DE" sz="1800" dirty="0">
                <a:latin typeface="+mj-lt"/>
              </a:rPr>
              <a:t>Enhanced Land </a:t>
            </a:r>
            <a:r>
              <a:rPr lang="de-DE" sz="1800" dirty="0" err="1">
                <a:latin typeface="+mj-lt"/>
              </a:rPr>
              <a:t>Warming</a:t>
            </a:r>
            <a:endParaRPr lang="de-DE" sz="1800" dirty="0">
              <a:latin typeface="+mj-lt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059113" y="2132013"/>
            <a:ext cx="2665412" cy="113506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de-DE" sz="1800" dirty="0" err="1">
                <a:latin typeface="+mj-lt"/>
              </a:rPr>
              <a:t>Increased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possibility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of</a:t>
            </a:r>
            <a:r>
              <a:rPr lang="de-DE" sz="1800" dirty="0">
                <a:latin typeface="+mj-lt"/>
              </a:rPr>
              <a:t> double </a:t>
            </a:r>
            <a:r>
              <a:rPr lang="de-DE" sz="1800" dirty="0" err="1">
                <a:latin typeface="+mj-lt"/>
              </a:rPr>
              <a:t>jets</a:t>
            </a:r>
            <a:endParaRPr lang="de-DE" sz="1800" dirty="0">
              <a:latin typeface="+mj-lt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3222336">
            <a:off x="5811837" y="1189038"/>
            <a:ext cx="485775" cy="1504950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6" name="Down Arrow 15"/>
          <p:cNvSpPr/>
          <p:nvPr/>
        </p:nvSpPr>
        <p:spPr bwMode="auto">
          <a:xfrm>
            <a:off x="4221163" y="1558925"/>
            <a:ext cx="485775" cy="6334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3" name="Oval 12"/>
          <p:cNvSpPr/>
          <p:nvPr/>
        </p:nvSpPr>
        <p:spPr bwMode="auto">
          <a:xfrm>
            <a:off x="6156325" y="2276475"/>
            <a:ext cx="2663825" cy="81438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de-DE" sz="1800" dirty="0" err="1">
                <a:latin typeface="+mj-lt"/>
              </a:rPr>
              <a:t>Weakened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jet</a:t>
            </a:r>
            <a:r>
              <a:rPr lang="de-DE" sz="1800" dirty="0">
                <a:latin typeface="+mj-lt"/>
              </a:rPr>
              <a:t>, </a:t>
            </a:r>
            <a:r>
              <a:rPr lang="de-DE" sz="1800" dirty="0" err="1">
                <a:latin typeface="+mj-lt"/>
              </a:rPr>
              <a:t>storm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tracks</a:t>
            </a:r>
            <a:endParaRPr lang="de-DE" sz="1800" dirty="0">
              <a:latin typeface="+mj-lt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7245350" y="1714500"/>
            <a:ext cx="485775" cy="6334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Oval 8"/>
          <p:cNvSpPr/>
          <p:nvPr/>
        </p:nvSpPr>
        <p:spPr bwMode="auto">
          <a:xfrm>
            <a:off x="6156325" y="908050"/>
            <a:ext cx="2663825" cy="81438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de-DE" sz="1800" dirty="0" err="1">
                <a:latin typeface="+mj-lt"/>
              </a:rPr>
              <a:t>Arctic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Amplification</a:t>
            </a:r>
            <a:endParaRPr lang="de-DE" sz="1800" dirty="0">
              <a:latin typeface="+mj-lt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20858015">
            <a:off x="1471613" y="1720850"/>
            <a:ext cx="484187" cy="20304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Oval 10"/>
          <p:cNvSpPr/>
          <p:nvPr/>
        </p:nvSpPr>
        <p:spPr bwMode="auto">
          <a:xfrm>
            <a:off x="107950" y="981075"/>
            <a:ext cx="2663825" cy="8128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de-DE" sz="1800" dirty="0">
                <a:latin typeface="+mj-lt"/>
              </a:rPr>
              <a:t>Tropical </a:t>
            </a:r>
            <a:r>
              <a:rPr lang="de-DE" sz="1800" dirty="0" err="1">
                <a:latin typeface="+mj-lt"/>
              </a:rPr>
              <a:t>Broadening</a:t>
            </a:r>
            <a:endParaRPr lang="de-DE" sz="18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3363" y="2382838"/>
            <a:ext cx="42068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32150" y="3036888"/>
            <a:ext cx="4222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950" y="5805488"/>
            <a:ext cx="5543550" cy="830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de-DE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de-DE" dirty="0">
                <a:solidFill>
                  <a:srgbClr val="FF0000"/>
                </a:solidFill>
                <a:latin typeface="+mj-lt"/>
              </a:rPr>
              <a:t>    …</a:t>
            </a:r>
            <a:r>
              <a:rPr lang="de-DE" dirty="0" err="1">
                <a:solidFill>
                  <a:srgbClr val="FF0000"/>
                </a:solidFill>
                <a:latin typeface="+mj-lt"/>
              </a:rPr>
              <a:t>work</a:t>
            </a:r>
            <a:r>
              <a:rPr lang="de-DE" dirty="0">
                <a:solidFill>
                  <a:srgbClr val="FF0000"/>
                </a:solidFill>
                <a:latin typeface="+mj-lt"/>
              </a:rPr>
              <a:t> in </a:t>
            </a:r>
            <a:r>
              <a:rPr lang="de-DE" dirty="0" err="1">
                <a:solidFill>
                  <a:srgbClr val="FF0000"/>
                </a:solidFill>
                <a:latin typeface="+mj-lt"/>
              </a:rPr>
              <a:t>progress</a:t>
            </a:r>
            <a:endParaRPr lang="de-DE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56325" y="4527550"/>
            <a:ext cx="4222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43288" y="5961063"/>
            <a:ext cx="5665787" cy="708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+mj-lt"/>
              </a:rPr>
              <a:t>Null-hypothesis seems certainly </a:t>
            </a:r>
            <a:r>
              <a:rPr lang="en-US" sz="2000" dirty="0" err="1">
                <a:latin typeface="+mj-lt"/>
              </a:rPr>
              <a:t>defensable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+mj-lt"/>
              </a:rPr>
              <a:t>Land-surface feedbacks likely important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Warming trends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79388" y="1279525"/>
            <a:ext cx="4105275" cy="7699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200" b="0" smtClean="0"/>
              <a:t>Strongest amplification in cold seasons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4FD89E-135E-4388-8242-4AAD5F23FCB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/>
          <a:stretch>
            <a:fillRect/>
          </a:stretch>
        </p:blipFill>
        <p:spPr bwMode="auto">
          <a:xfrm>
            <a:off x="3708400" y="817563"/>
            <a:ext cx="5327650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5694363" y="890588"/>
            <a:ext cx="569912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DJF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8231188" y="893763"/>
            <a:ext cx="661987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MAM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5710238" y="3589338"/>
            <a:ext cx="557212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JJA</a:t>
            </a: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8275638" y="3590925"/>
            <a:ext cx="622300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SON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95738" y="333375"/>
            <a:ext cx="3103562" cy="3683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u="sng" dirty="0">
                <a:latin typeface="+mj-lt"/>
              </a:rPr>
              <a:t>Temperature trends 1979-2014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213" y="6259513"/>
            <a:ext cx="1911350" cy="369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Cohen </a:t>
            </a: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+mj-lt"/>
              </a:rPr>
              <a:t>et al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1208" cy="706437"/>
          </a:xfrm>
        </p:spPr>
        <p:txBody>
          <a:bodyPr/>
          <a:lstStyle/>
          <a:p>
            <a:r>
              <a:rPr lang="en-US" dirty="0" smtClean="0"/>
              <a:t>Hot tail of temperature distribution warms faster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144C-FD35-4009-AFDE-B5572C669DC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91"/>
          <a:stretch/>
        </p:blipFill>
        <p:spPr bwMode="auto">
          <a:xfrm>
            <a:off x="673844" y="1268760"/>
            <a:ext cx="6492240" cy="176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8"/>
          <a:stretch/>
        </p:blipFill>
        <p:spPr bwMode="auto">
          <a:xfrm>
            <a:off x="673844" y="2814719"/>
            <a:ext cx="6492240" cy="176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30998" y="3385770"/>
            <a:ext cx="4953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"/>
          <a:stretch/>
        </p:blipFill>
        <p:spPr bwMode="auto">
          <a:xfrm>
            <a:off x="673844" y="4271452"/>
            <a:ext cx="6492240" cy="173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91680" y="6237312"/>
            <a:ext cx="7596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latin typeface="+mj-lt"/>
              </a:rPr>
              <a:t>1980-2015 </a:t>
            </a:r>
            <a:r>
              <a:rPr lang="en-US" sz="2000" dirty="0" err="1" smtClean="0">
                <a:latin typeface="+mj-lt"/>
              </a:rPr>
              <a:t>HadGHCND</a:t>
            </a:r>
            <a:r>
              <a:rPr lang="en-US" sz="2000" dirty="0" smtClean="0">
                <a:latin typeface="+mj-lt"/>
              </a:rPr>
              <a:t> daily summer temperature trends</a:t>
            </a:r>
            <a:endParaRPr lang="en-US" sz="20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764704"/>
            <a:ext cx="7596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latin typeface="+mj-lt"/>
              </a:rPr>
              <a:t>Possible indication for dynamically induced increase in heat extremes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1391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Preliminary conclusions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95288" y="1052513"/>
            <a:ext cx="8424862" cy="5041380"/>
          </a:xfrm>
        </p:spPr>
        <p:txBody>
          <a:bodyPr/>
          <a:lstStyle/>
          <a:p>
            <a:r>
              <a:rPr lang="en-US" altLang="en-US" b="0" dirty="0" smtClean="0"/>
              <a:t>Summer circulation changes: Weakened jet &amp; storm tracks, more-frequent double jet states</a:t>
            </a:r>
          </a:p>
          <a:p>
            <a:endParaRPr lang="en-US" altLang="en-US" b="0" dirty="0" smtClean="0"/>
          </a:p>
          <a:p>
            <a:r>
              <a:rPr lang="en-US" altLang="en-US" b="0" dirty="0" smtClean="0"/>
              <a:t>Likely partly attributable to GHG forcing: Arctic amplification + enhanced land warming</a:t>
            </a:r>
            <a:endParaRPr lang="en-US" altLang="en-US" b="0" dirty="0"/>
          </a:p>
          <a:p>
            <a:endParaRPr lang="en-US" altLang="en-US" b="0" dirty="0" smtClean="0"/>
          </a:p>
          <a:p>
            <a:r>
              <a:rPr lang="en-US" altLang="en-US" b="0" dirty="0" smtClean="0"/>
              <a:t>These changes seem to favor persistent weather situations </a:t>
            </a:r>
          </a:p>
          <a:p>
            <a:endParaRPr lang="en-US" altLang="en-US" b="0" dirty="0" smtClean="0"/>
          </a:p>
          <a:p>
            <a:r>
              <a:rPr lang="en-US" altLang="en-US" b="0" dirty="0" smtClean="0"/>
              <a:t>Detected changes just emerging from noise: null-hypothesis defensible</a:t>
            </a:r>
          </a:p>
          <a:p>
            <a:pPr lvl="1"/>
            <a:endParaRPr lang="en-US" altLang="en-US" b="0" dirty="0" smtClean="0"/>
          </a:p>
          <a:p>
            <a:pPr lvl="1"/>
            <a:endParaRPr lang="en-US" alt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5EE1E2-E7D6-4DBF-A71A-08BC97E311A9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	       Dim Coumou, Earth System Analysis 	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07950" y="11113"/>
            <a:ext cx="8424863" cy="706437"/>
          </a:xfrm>
        </p:spPr>
        <p:txBody>
          <a:bodyPr/>
          <a:lstStyle/>
          <a:p>
            <a:r>
              <a:rPr lang="en-US" altLang="en-US" smtClean="0"/>
              <a:t>References: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107950" y="620713"/>
            <a:ext cx="8928100" cy="5309146"/>
          </a:xfrm>
        </p:spPr>
        <p:txBody>
          <a:bodyPr/>
          <a:lstStyle/>
          <a:p>
            <a:pPr marL="0" indent="0">
              <a:spcBef>
                <a:spcPts val="600"/>
              </a:spcBef>
              <a:buFontTx/>
              <a:buNone/>
            </a:pPr>
            <a:r>
              <a:rPr lang="nl-NL" altLang="de-DE" sz="1600" b="0" dirty="0" smtClean="0"/>
              <a:t>K. </a:t>
            </a:r>
            <a:r>
              <a:rPr lang="nl-NL" altLang="de-DE" sz="1600" b="0" dirty="0" err="1" smtClean="0"/>
              <a:t>Kornhuber</a:t>
            </a:r>
            <a:r>
              <a:rPr lang="nl-NL" altLang="de-DE" sz="1600" b="0" dirty="0" smtClean="0"/>
              <a:t>, V. </a:t>
            </a:r>
            <a:r>
              <a:rPr lang="nl-NL" altLang="de-DE" sz="1600" b="0" dirty="0" err="1" smtClean="0"/>
              <a:t>Petoukhov</a:t>
            </a:r>
            <a:r>
              <a:rPr lang="nl-NL" altLang="de-DE" sz="1600" b="0" dirty="0" smtClean="0"/>
              <a:t>, S. Petri, S. </a:t>
            </a:r>
            <a:r>
              <a:rPr lang="nl-NL" altLang="de-DE" sz="1600" b="0" dirty="0" err="1" smtClean="0"/>
              <a:t>Rahmstorf</a:t>
            </a:r>
            <a:r>
              <a:rPr lang="nl-NL" altLang="de-DE" sz="1600" b="0" dirty="0" smtClean="0"/>
              <a:t>, D. </a:t>
            </a:r>
            <a:r>
              <a:rPr lang="nl-NL" altLang="de-DE" sz="1600" b="0" dirty="0" err="1" smtClean="0"/>
              <a:t>Coumou</a:t>
            </a:r>
            <a:r>
              <a:rPr lang="nl-NL" altLang="de-DE" sz="1600" b="0" dirty="0" smtClean="0"/>
              <a:t>, </a:t>
            </a:r>
            <a:r>
              <a:rPr lang="nl-NL" altLang="de-DE" sz="1600" b="0" dirty="0" err="1" smtClean="0"/>
              <a:t>Evidence</a:t>
            </a:r>
            <a:r>
              <a:rPr lang="nl-NL" altLang="de-DE" sz="1600" b="0" dirty="0" smtClean="0"/>
              <a:t> </a:t>
            </a:r>
            <a:r>
              <a:rPr lang="nl-NL" altLang="de-DE" sz="1600" b="0" dirty="0" err="1" smtClean="0"/>
              <a:t>for</a:t>
            </a:r>
            <a:r>
              <a:rPr lang="nl-NL" altLang="de-DE" sz="1600" b="0" dirty="0" smtClean="0"/>
              <a:t> wave </a:t>
            </a:r>
            <a:r>
              <a:rPr lang="nl-NL" altLang="de-DE" sz="1600" b="0" dirty="0" err="1" smtClean="0"/>
              <a:t>resonance</a:t>
            </a:r>
            <a:r>
              <a:rPr lang="nl-NL" altLang="de-DE" sz="1600" b="0" dirty="0" smtClean="0"/>
              <a:t> as a </a:t>
            </a:r>
            <a:r>
              <a:rPr lang="nl-NL" altLang="de-DE" sz="1600" b="0" dirty="0" err="1" smtClean="0"/>
              <a:t>key</a:t>
            </a:r>
            <a:r>
              <a:rPr lang="nl-NL" altLang="de-DE" sz="1600" b="0" dirty="0" smtClean="0"/>
              <a:t> </a:t>
            </a:r>
            <a:r>
              <a:rPr lang="nl-NL" altLang="de-DE" sz="1600" b="0" dirty="0" err="1" smtClean="0"/>
              <a:t>mechanism</a:t>
            </a:r>
            <a:r>
              <a:rPr lang="nl-NL" altLang="de-DE" sz="1600" b="0" dirty="0" smtClean="0"/>
              <a:t> </a:t>
            </a:r>
            <a:r>
              <a:rPr lang="nl-NL" altLang="de-DE" sz="1600" b="0" dirty="0" err="1" smtClean="0"/>
              <a:t>for</a:t>
            </a:r>
            <a:r>
              <a:rPr lang="nl-NL" altLang="de-DE" sz="1600" b="0" dirty="0" smtClean="0"/>
              <a:t> </a:t>
            </a:r>
            <a:r>
              <a:rPr lang="nl-NL" altLang="de-DE" sz="1600" b="0" dirty="0" err="1" smtClean="0"/>
              <a:t>generating</a:t>
            </a:r>
            <a:r>
              <a:rPr lang="nl-NL" altLang="de-DE" sz="1600" b="0" dirty="0" smtClean="0"/>
              <a:t> high-amplitude quasi-</a:t>
            </a:r>
            <a:r>
              <a:rPr lang="nl-NL" altLang="de-DE" sz="1600" b="0" dirty="0" err="1" smtClean="0"/>
              <a:t>stationary</a:t>
            </a:r>
            <a:r>
              <a:rPr lang="nl-NL" altLang="de-DE" sz="1600" b="0" dirty="0" smtClean="0"/>
              <a:t> waves in </a:t>
            </a:r>
            <a:r>
              <a:rPr lang="nl-NL" altLang="de-DE" sz="1600" b="0" dirty="0" err="1" smtClean="0"/>
              <a:t>boreal</a:t>
            </a:r>
            <a:r>
              <a:rPr lang="nl-NL" altLang="de-DE" sz="1600" b="0" dirty="0" smtClean="0"/>
              <a:t> </a:t>
            </a:r>
            <a:r>
              <a:rPr lang="nl-NL" altLang="de-DE" sz="1600" b="0" dirty="0" err="1" smtClean="0"/>
              <a:t>summer</a:t>
            </a:r>
            <a:r>
              <a:rPr lang="nl-NL" altLang="de-DE" sz="1600" b="0" dirty="0" smtClean="0"/>
              <a:t>. </a:t>
            </a:r>
            <a:r>
              <a:rPr lang="nl-NL" altLang="de-DE" sz="1600" b="0" i="1" dirty="0" err="1" smtClean="0"/>
              <a:t>Clim</a:t>
            </a:r>
            <a:r>
              <a:rPr lang="nl-NL" altLang="de-DE" sz="1600" b="0" i="1" dirty="0" smtClean="0"/>
              <a:t>. Dyn. </a:t>
            </a:r>
            <a:r>
              <a:rPr lang="nl-NL" altLang="de-DE" sz="1600" b="0" dirty="0" smtClean="0"/>
              <a:t>(2016)</a:t>
            </a:r>
            <a:endParaRPr lang="en-US" altLang="de-DE" sz="1600" b="0" dirty="0" smtClean="0"/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altLang="de-DE" sz="1600" b="0" dirty="0" smtClean="0"/>
              <a:t>V. </a:t>
            </a:r>
            <a:r>
              <a:rPr lang="en-US" altLang="de-DE" sz="1600" b="0" dirty="0" err="1" smtClean="0"/>
              <a:t>Petoukhov</a:t>
            </a:r>
            <a:r>
              <a:rPr lang="en-US" altLang="de-DE" sz="1600" b="0" dirty="0" smtClean="0"/>
              <a:t>, S. Petri, S. </a:t>
            </a:r>
            <a:r>
              <a:rPr lang="en-US" altLang="de-DE" sz="1600" b="0" dirty="0" err="1" smtClean="0"/>
              <a:t>Rahmstorf</a:t>
            </a:r>
            <a:r>
              <a:rPr lang="en-US" altLang="de-DE" sz="1600" b="0" dirty="0" smtClean="0"/>
              <a:t>, D. </a:t>
            </a:r>
            <a:r>
              <a:rPr lang="en-US" altLang="de-DE" sz="1600" b="0" dirty="0" err="1" smtClean="0"/>
              <a:t>Coumou</a:t>
            </a:r>
            <a:r>
              <a:rPr lang="en-US" altLang="de-DE" sz="1600" b="0" dirty="0" smtClean="0"/>
              <a:t>, K. </a:t>
            </a:r>
            <a:r>
              <a:rPr lang="en-US" altLang="de-DE" sz="1600" b="0" dirty="0" err="1" smtClean="0"/>
              <a:t>Kornhuber</a:t>
            </a:r>
            <a:r>
              <a:rPr lang="en-US" altLang="de-DE" sz="1600" b="0" dirty="0" smtClean="0"/>
              <a:t>, H-J. </a:t>
            </a:r>
            <a:r>
              <a:rPr lang="en-US" altLang="de-DE" sz="1600" b="0" dirty="0" err="1" smtClean="0"/>
              <a:t>Schellnhuber</a:t>
            </a:r>
            <a:r>
              <a:rPr lang="en-US" altLang="de-DE" sz="1600" b="0" dirty="0" smtClean="0"/>
              <a:t>, The role of </a:t>
            </a:r>
            <a:r>
              <a:rPr lang="en-US" altLang="de-DE" sz="1600" b="0" dirty="0" err="1" smtClean="0"/>
              <a:t>quasiresonant</a:t>
            </a:r>
            <a:r>
              <a:rPr lang="en-US" altLang="de-DE" sz="1600" b="0" dirty="0" smtClean="0"/>
              <a:t> planetary wave dynamics in recent boreal spring-to-autumn extreme events, </a:t>
            </a:r>
            <a:r>
              <a:rPr lang="en-US" altLang="de-DE" sz="1600" b="0" i="1" dirty="0" smtClean="0"/>
              <a:t>Proc. Nat. Ac. Sci. </a:t>
            </a:r>
            <a:r>
              <a:rPr lang="en-US" altLang="de-DE" sz="1600" b="0" dirty="0" smtClean="0"/>
              <a:t>(2016)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altLang="de-DE" sz="1600" b="0" dirty="0" smtClean="0"/>
              <a:t>L. </a:t>
            </a:r>
            <a:r>
              <a:rPr lang="en-US" altLang="de-DE" sz="1600" b="0" dirty="0" err="1" smtClean="0"/>
              <a:t>Stadtherr</a:t>
            </a:r>
            <a:r>
              <a:rPr lang="en-US" altLang="de-DE" sz="1600" b="0" dirty="0" smtClean="0"/>
              <a:t>, D. </a:t>
            </a:r>
            <a:r>
              <a:rPr lang="en-US" altLang="de-DE" sz="1600" b="0" dirty="0" err="1" smtClean="0"/>
              <a:t>Coumou</a:t>
            </a:r>
            <a:r>
              <a:rPr lang="en-US" altLang="de-DE" sz="1600" b="0" dirty="0" smtClean="0"/>
              <a:t>, V. </a:t>
            </a:r>
            <a:r>
              <a:rPr lang="en-US" altLang="de-DE" sz="1600" b="0" dirty="0" err="1" smtClean="0"/>
              <a:t>Petoukhov</a:t>
            </a:r>
            <a:r>
              <a:rPr lang="en-US" altLang="de-DE" sz="1600" b="0" dirty="0" smtClean="0"/>
              <a:t>, S. Petri, S. </a:t>
            </a:r>
            <a:r>
              <a:rPr lang="en-US" altLang="de-DE" sz="1600" b="0" dirty="0" err="1" smtClean="0"/>
              <a:t>Rahmstorf</a:t>
            </a:r>
            <a:r>
              <a:rPr lang="en-US" altLang="de-DE" sz="1600" b="0" dirty="0" smtClean="0"/>
              <a:t>, Record Balkan floods of 2014 linked to planetary wave resonance, </a:t>
            </a:r>
            <a:r>
              <a:rPr lang="en-US" altLang="de-DE" sz="1600" b="0" i="1" dirty="0" smtClean="0"/>
              <a:t>Science Advances</a:t>
            </a:r>
            <a:r>
              <a:rPr lang="en-US" altLang="de-DE" sz="1600" b="0" dirty="0" smtClean="0"/>
              <a:t>, 2, 4, 2016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altLang="de-DE" sz="1600" b="0" dirty="0" smtClean="0"/>
              <a:t>J. Lehmann and D. </a:t>
            </a:r>
            <a:r>
              <a:rPr lang="en-US" altLang="de-DE" sz="1600" b="0" dirty="0" err="1" smtClean="0"/>
              <a:t>Coumou</a:t>
            </a:r>
            <a:r>
              <a:rPr lang="en-US" altLang="de-DE" sz="1600" b="0" dirty="0" smtClean="0"/>
              <a:t>, The influence of mid-latitude storm tracks on hot, cold, dry and wet extremes, </a:t>
            </a:r>
            <a:r>
              <a:rPr lang="en-US" altLang="de-DE" sz="1600" b="0" i="1" dirty="0" smtClean="0"/>
              <a:t>Scientific Reports </a:t>
            </a:r>
            <a:r>
              <a:rPr lang="en-US" altLang="de-DE" sz="1600" b="0" dirty="0" smtClean="0"/>
              <a:t>5, 17491, 2015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altLang="de-DE" sz="1600" b="0" dirty="0" smtClean="0"/>
              <a:t>D. </a:t>
            </a:r>
            <a:r>
              <a:rPr lang="en-US" altLang="de-DE" sz="1600" b="0" dirty="0" err="1" smtClean="0"/>
              <a:t>Coumou</a:t>
            </a:r>
            <a:r>
              <a:rPr lang="en-US" altLang="de-DE" sz="1600" b="0" dirty="0" smtClean="0"/>
              <a:t>, J. Lehmann, J. Beckmann, The Weakening Summer Circulation in the Northern Hemisphere Mid-latitudes, </a:t>
            </a:r>
            <a:r>
              <a:rPr lang="en-US" altLang="de-DE" sz="1600" b="0" i="1" dirty="0" smtClean="0"/>
              <a:t>Science</a:t>
            </a:r>
            <a:r>
              <a:rPr lang="en-US" altLang="de-DE" sz="1600" b="0" dirty="0" smtClean="0"/>
              <a:t>, 348 (6232), p.324-327, 2015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altLang="de-DE" sz="1600" b="0" dirty="0" smtClean="0"/>
              <a:t>J. Lehmann, D. </a:t>
            </a:r>
            <a:r>
              <a:rPr lang="en-US" altLang="de-DE" sz="1600" b="0" dirty="0" err="1" smtClean="0"/>
              <a:t>Coumou</a:t>
            </a:r>
            <a:r>
              <a:rPr lang="en-US" altLang="de-DE" sz="1600" b="0" dirty="0" smtClean="0"/>
              <a:t>, K. </a:t>
            </a:r>
            <a:r>
              <a:rPr lang="en-US" altLang="de-DE" sz="1600" b="0" dirty="0" err="1" smtClean="0"/>
              <a:t>Frieler</a:t>
            </a:r>
            <a:r>
              <a:rPr lang="en-US" altLang="de-DE" sz="1600" b="0" dirty="0" smtClean="0"/>
              <a:t>, A. </a:t>
            </a:r>
            <a:r>
              <a:rPr lang="en-US" altLang="de-DE" sz="1600" b="0" dirty="0" err="1" smtClean="0"/>
              <a:t>Eliseev</a:t>
            </a:r>
            <a:r>
              <a:rPr lang="en-US" altLang="de-DE" sz="1600" b="0" dirty="0" smtClean="0"/>
              <a:t> and A. </a:t>
            </a:r>
            <a:r>
              <a:rPr lang="en-US" altLang="de-DE" sz="1600" b="0" dirty="0" err="1" smtClean="0"/>
              <a:t>Levermann,Future</a:t>
            </a:r>
            <a:r>
              <a:rPr lang="en-US" altLang="de-DE" sz="1600" b="0" dirty="0" smtClean="0"/>
              <a:t> changes in extratropical storm tracks and </a:t>
            </a:r>
            <a:r>
              <a:rPr lang="en-US" altLang="de-DE" sz="1600" b="0" dirty="0" err="1" smtClean="0"/>
              <a:t>baroclinicity</a:t>
            </a:r>
            <a:r>
              <a:rPr lang="en-US" altLang="de-DE" sz="1600" b="0" dirty="0" smtClean="0"/>
              <a:t> under climate change, </a:t>
            </a:r>
            <a:r>
              <a:rPr lang="en-US" altLang="de-DE" sz="1600" b="0" i="1" dirty="0" smtClean="0"/>
              <a:t>Environ. Res. Lett.</a:t>
            </a:r>
            <a:r>
              <a:rPr lang="en-US" altLang="de-DE" sz="1600" b="0" dirty="0" smtClean="0"/>
              <a:t>, 9, 2014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altLang="de-DE" sz="1600" b="0" dirty="0" smtClean="0"/>
              <a:t>D. </a:t>
            </a:r>
            <a:r>
              <a:rPr lang="en-US" altLang="de-DE" sz="1600" b="0" dirty="0" err="1" smtClean="0"/>
              <a:t>Coumou</a:t>
            </a:r>
            <a:r>
              <a:rPr lang="en-US" altLang="de-DE" sz="1600" b="0" dirty="0" smtClean="0"/>
              <a:t>, V. </a:t>
            </a:r>
            <a:r>
              <a:rPr lang="en-US" altLang="de-DE" sz="1600" b="0" dirty="0" err="1" smtClean="0"/>
              <a:t>Petoukhov</a:t>
            </a:r>
            <a:r>
              <a:rPr lang="en-US" altLang="de-DE" sz="1600" b="0" dirty="0" smtClean="0"/>
              <a:t>, S. </a:t>
            </a:r>
            <a:r>
              <a:rPr lang="en-US" altLang="de-DE" sz="1600" b="0" dirty="0" err="1" smtClean="0"/>
              <a:t>Rahmstorf</a:t>
            </a:r>
            <a:r>
              <a:rPr lang="en-US" altLang="de-DE" sz="1600" b="0" dirty="0" smtClean="0"/>
              <a:t>, S. Petri and H-J. </a:t>
            </a:r>
            <a:r>
              <a:rPr lang="en-US" altLang="de-DE" sz="1600" b="0" dirty="0" err="1" smtClean="0"/>
              <a:t>Schellnhuber</a:t>
            </a:r>
            <a:r>
              <a:rPr lang="en-US" altLang="de-DE" sz="1600" b="0" dirty="0" smtClean="0"/>
              <a:t>, Quasi-resonant circulation regimes and hemispheric synchronization of extreme weather in boreal summer, </a:t>
            </a:r>
            <a:r>
              <a:rPr lang="en-US" altLang="de-DE" sz="1600" b="0" i="1" dirty="0" smtClean="0"/>
              <a:t>Proc. Nat. Ac. Sci.</a:t>
            </a:r>
            <a:r>
              <a:rPr lang="en-US" altLang="de-DE" sz="1600" b="0" dirty="0" smtClean="0"/>
              <a:t>, 111(34), p.12331-12336, 2014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altLang="de-DE" sz="1600" b="0" dirty="0" smtClean="0"/>
              <a:t>V. </a:t>
            </a:r>
            <a:r>
              <a:rPr lang="en-US" altLang="de-DE" sz="1600" b="0" dirty="0" err="1" smtClean="0"/>
              <a:t>Petoukhov</a:t>
            </a:r>
            <a:r>
              <a:rPr lang="en-US" altLang="de-DE" sz="1600" b="0" dirty="0" smtClean="0"/>
              <a:t>, S. </a:t>
            </a:r>
            <a:r>
              <a:rPr lang="en-US" altLang="de-DE" sz="1600" b="0" dirty="0" err="1" smtClean="0"/>
              <a:t>Rahmstorf</a:t>
            </a:r>
            <a:r>
              <a:rPr lang="en-US" altLang="de-DE" sz="1600" b="0" dirty="0" smtClean="0"/>
              <a:t>, S. Petri and H-J. </a:t>
            </a:r>
            <a:r>
              <a:rPr lang="en-US" altLang="de-DE" sz="1600" b="0" dirty="0" err="1" smtClean="0"/>
              <a:t>Schellnhuber</a:t>
            </a:r>
            <a:r>
              <a:rPr lang="en-US" altLang="de-DE" sz="1600" b="0" dirty="0" smtClean="0"/>
              <a:t>, </a:t>
            </a:r>
            <a:r>
              <a:rPr lang="en-US" altLang="de-DE" sz="1600" b="0" dirty="0" err="1" smtClean="0"/>
              <a:t>Quasiresonant</a:t>
            </a:r>
            <a:r>
              <a:rPr lang="en-US" altLang="de-DE" sz="1600" b="0" dirty="0" smtClean="0"/>
              <a:t> amplification of planetary waves and recent Northern Hemisphere weather extremes, </a:t>
            </a:r>
            <a:r>
              <a:rPr lang="en-US" altLang="de-DE" sz="1600" b="0" i="1" dirty="0" smtClean="0"/>
              <a:t>Proc. Nat. Ac. Sci.</a:t>
            </a:r>
            <a:r>
              <a:rPr lang="en-US" altLang="de-DE" sz="1600" b="0" dirty="0" smtClean="0"/>
              <a:t>, 111(34), p.12331-12336, 2013</a:t>
            </a:r>
            <a:endParaRPr lang="en-US" altLang="en-US" sz="16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9BF3E-D8BD-4796-8351-2110334D697B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	       Dim Coumou, Earth System Analysis 	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395288" y="1190625"/>
            <a:ext cx="8424862" cy="461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0" smtClean="0"/>
              <a:t>Collaboration with Dann Mitchell, Myles Allen, Chris Huntingford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630B16-7B48-4941-B93C-BCF6F1BFDB6C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33796" name="Picture 2" descr="climateprediction.ne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63341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r="35190" b="66757"/>
          <a:stretch>
            <a:fillRect/>
          </a:stretch>
        </p:blipFill>
        <p:spPr bwMode="auto">
          <a:xfrm>
            <a:off x="7938" y="1628775"/>
            <a:ext cx="60483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itle 1"/>
          <p:cNvSpPr>
            <a:spLocks noGrp="1"/>
          </p:cNvSpPr>
          <p:nvPr>
            <p:ph type="title"/>
          </p:nvPr>
        </p:nvSpPr>
        <p:spPr>
          <a:xfrm>
            <a:off x="684213" y="44450"/>
            <a:ext cx="8424862" cy="706438"/>
          </a:xfrm>
        </p:spPr>
        <p:txBody>
          <a:bodyPr/>
          <a:lstStyle/>
          <a:p>
            <a:pPr algn="r"/>
            <a:r>
              <a:rPr lang="en-US" altLang="en-US" smtClean="0"/>
              <a:t>Understanding drivers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724525" y="1697038"/>
            <a:ext cx="34194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u="sng" dirty="0">
                <a:latin typeface="+mj-lt"/>
              </a:rPr>
              <a:t>Preliminary results</a:t>
            </a:r>
            <a:endParaRPr lang="en-US" sz="1800" dirty="0">
              <a:latin typeface="+mj-lt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latin typeface="+mj-lt"/>
              </a:rPr>
              <a:t>Frequency &amp; duration similar as observed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latin typeface="+mj-lt"/>
              </a:rPr>
              <a:t>Appears to be little influence of GHG forcing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latin typeface="+mj-lt"/>
              </a:rPr>
              <a:t>Year-to-year changes in SST patterns seem more important</a:t>
            </a:r>
          </a:p>
          <a:p>
            <a:pPr marL="285750" indent="-285750">
              <a:buFontTx/>
              <a:buChar char="-"/>
              <a:defRPr/>
            </a:pPr>
            <a:endParaRPr lang="en-US" sz="18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388" y="4267200"/>
            <a:ext cx="5021262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u="sng" dirty="0">
                <a:latin typeface="+mj-lt"/>
              </a:rPr>
              <a:t>To do´s</a:t>
            </a:r>
            <a:endParaRPr lang="en-US" sz="1800" dirty="0">
              <a:latin typeface="+mj-lt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latin typeface="+mj-lt"/>
              </a:rPr>
              <a:t>How well is resonance reproduced in model?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latin typeface="+mj-lt"/>
              </a:rPr>
              <a:t>More generic modeling experiments to understand drivers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latin typeface="+mj-lt"/>
              </a:rPr>
              <a:t>…and more.</a:t>
            </a:r>
          </a:p>
          <a:p>
            <a:pPr marL="285750" indent="-285750">
              <a:buFontTx/>
              <a:buChar char="-"/>
              <a:defRPr/>
            </a:pPr>
            <a:endParaRPr lang="en-US" sz="1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5013" y="6129338"/>
            <a:ext cx="5861050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</a:rPr>
              <a:t>G</a:t>
            </a:r>
            <a:r>
              <a:rPr lang="en-US" sz="2000" dirty="0">
                <a:latin typeface="+mj-lt"/>
              </a:rPr>
              <a:t>lobally </a:t>
            </a:r>
            <a:r>
              <a:rPr lang="en-US" sz="2000" b="1" dirty="0">
                <a:latin typeface="+mj-lt"/>
              </a:rPr>
              <a:t>O</a:t>
            </a:r>
            <a:r>
              <a:rPr lang="en-US" sz="2000" dirty="0">
                <a:latin typeface="+mj-lt"/>
              </a:rPr>
              <a:t>bserved </a:t>
            </a:r>
            <a:r>
              <a:rPr lang="en-US" sz="2000" b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eleconnections and their role and representation in a </a:t>
            </a:r>
            <a:r>
              <a:rPr lang="en-US" sz="2000" b="1" dirty="0">
                <a:latin typeface="+mj-lt"/>
              </a:rPr>
              <a:t>H</a:t>
            </a:r>
            <a:r>
              <a:rPr lang="en-US" sz="2000" dirty="0">
                <a:latin typeface="+mj-lt"/>
              </a:rPr>
              <a:t>ierarchy of </a:t>
            </a:r>
            <a:r>
              <a:rPr lang="en-US" sz="2000" b="1" dirty="0">
                <a:latin typeface="+mj-lt"/>
              </a:rPr>
              <a:t>A</a:t>
            </a:r>
            <a:r>
              <a:rPr lang="en-US" sz="2000" dirty="0">
                <a:latin typeface="+mj-lt"/>
              </a:rPr>
              <a:t>tmosphere </a:t>
            </a:r>
            <a:r>
              <a:rPr lang="en-US" sz="2000" b="1" dirty="0">
                <a:latin typeface="+mj-lt"/>
              </a:rPr>
              <a:t>M</a:t>
            </a:r>
            <a:r>
              <a:rPr lang="en-US" sz="2000" dirty="0">
                <a:latin typeface="+mj-lt"/>
              </a:rPr>
              <a:t>odels</a:t>
            </a:r>
          </a:p>
        </p:txBody>
      </p:sp>
      <p:pic>
        <p:nvPicPr>
          <p:cNvPr id="33802" name="Picture 2" descr="D:\work\Proposals\GOTHAM\GOTHAM_logo\gotham_logo_BatmanColors_1500x1000_GreyLand_RedYellow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60825"/>
            <a:ext cx="338455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71438" y="188913"/>
            <a:ext cx="9037637" cy="706437"/>
          </a:xfrm>
        </p:spPr>
        <p:txBody>
          <a:bodyPr/>
          <a:lstStyle/>
          <a:p>
            <a:r>
              <a:rPr lang="de-DE" altLang="de-DE" sz="2800" smtClean="0"/>
              <a:t>Increasing probability of high-amp quasi-stationary wave-7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106932-53D3-41AA-9201-688EDF2E7DEE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	       Dim Coumou, Earth System Analysis 	</a:t>
            </a:r>
            <a:endParaRPr lang="en-US" altLang="en-US"/>
          </a:p>
        </p:txBody>
      </p:sp>
      <p:pic>
        <p:nvPicPr>
          <p:cNvPr id="29701" name="Picture 5" descr="H:\R-scripts\Extreme_2015_NH\phase_pos_trendp67_wave7_high_a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5"/>
          <a:stretch>
            <a:fillRect/>
          </a:stretch>
        </p:blipFill>
        <p:spPr bwMode="auto">
          <a:xfrm>
            <a:off x="827088" y="1052513"/>
            <a:ext cx="7424737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Motivation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95288" y="1386407"/>
            <a:ext cx="8424862" cy="3194721"/>
          </a:xfrm>
        </p:spPr>
        <p:txBody>
          <a:bodyPr/>
          <a:lstStyle/>
          <a:p>
            <a:pPr>
              <a:defRPr/>
            </a:pPr>
            <a:r>
              <a:rPr lang="en-US" b="0" dirty="0"/>
              <a:t>Summer, with most biological and agricultural production, is probably the season when </a:t>
            </a:r>
            <a:r>
              <a:rPr lang="en-US" b="0" dirty="0" smtClean="0"/>
              <a:t>future changes </a:t>
            </a:r>
            <a:r>
              <a:rPr lang="en-US" b="0" dirty="0"/>
              <a:t>in extremes will have the most-severe </a:t>
            </a:r>
            <a:r>
              <a:rPr lang="en-US" b="0" dirty="0" smtClean="0"/>
              <a:t>impacts</a:t>
            </a:r>
            <a:endParaRPr lang="en-US" b="0" dirty="0"/>
          </a:p>
          <a:p>
            <a:pPr>
              <a:defRPr/>
            </a:pPr>
            <a:r>
              <a:rPr lang="en-US" altLang="en-US" b="0" dirty="0" smtClean="0"/>
              <a:t>Tail risks: In summer, any dynamically induced changes in heat wave intensity/persistence act on top of thermodynamic drivers</a:t>
            </a:r>
          </a:p>
          <a:p>
            <a:pPr>
              <a:defRPr/>
            </a:pPr>
            <a:r>
              <a:rPr lang="en-US" altLang="en-US" b="0" dirty="0" smtClean="0"/>
              <a:t>Summer circulation less thoroughly studied compared to winter circulation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306B31-2FDF-4BB7-9B68-E91C1FF2CD7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	       Dim Coumou, Earth System Analysis 	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144C-FD35-4009-AFDE-B5572C669DC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6" name="Picture 2" descr="D:\Conferences&amp;talks\Pics\5,w=756,q=high,c=0_bil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3" y="-1172666"/>
            <a:ext cx="6999433" cy="69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7784" y="6309320"/>
            <a:ext cx="43361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 smtClean="0">
                <a:solidFill>
                  <a:schemeClr val="bg1">
                    <a:lumMod val="50000"/>
                  </a:schemeClr>
                </a:solidFill>
              </a:rPr>
              <a:t>Info.Bild.de | Quelle: PIK / </a:t>
            </a:r>
            <a:r>
              <a:rPr lang="de-DE" sz="1300" dirty="0" err="1" smtClean="0">
                <a:solidFill>
                  <a:schemeClr val="bg1">
                    <a:lumMod val="50000"/>
                  </a:schemeClr>
                </a:solidFill>
              </a:rPr>
              <a:t>SacreX</a:t>
            </a:r>
            <a:r>
              <a:rPr lang="de-DE" sz="1300" dirty="0" smtClean="0">
                <a:solidFill>
                  <a:schemeClr val="bg1">
                    <a:lumMod val="50000"/>
                  </a:schemeClr>
                </a:solidFill>
              </a:rPr>
              <a:t> | schematische Darstellung</a:t>
            </a:r>
            <a:endParaRPr lang="de-DE" sz="13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0" y="4149725"/>
            <a:ext cx="5881688" cy="27082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4064000" y="2506663"/>
            <a:ext cx="5027613" cy="706437"/>
          </a:xfrm>
        </p:spPr>
        <p:txBody>
          <a:bodyPr/>
          <a:lstStyle/>
          <a:p>
            <a:r>
              <a:rPr lang="en-US" altLang="en-US" u="sng" smtClean="0"/>
              <a:t>Balkan flooding in May 2014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1275" y="117475"/>
            <a:ext cx="3702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n-US" sz="1800" b="0" kern="0" dirty="0" smtClean="0">
                <a:solidFill>
                  <a:srgbClr val="FF0000"/>
                </a:solidFill>
              </a:rPr>
              <a:t>Wavy Jetstream</a:t>
            </a:r>
          </a:p>
          <a:p>
            <a:pPr marL="0" indent="0" algn="ctr">
              <a:buFontTx/>
              <a:buNone/>
              <a:defRPr/>
            </a:pPr>
            <a:r>
              <a:rPr lang="en-US" altLang="en-US" sz="1800" b="0" kern="0" dirty="0" smtClean="0">
                <a:solidFill>
                  <a:srgbClr val="FF0000"/>
                </a:solidFill>
              </a:rPr>
              <a:t> 7</a:t>
            </a:r>
            <a:r>
              <a:rPr lang="en-US" altLang="en-US" sz="1800" b="0" kern="0" baseline="30000" dirty="0" smtClean="0">
                <a:solidFill>
                  <a:srgbClr val="FF0000"/>
                </a:solidFill>
              </a:rPr>
              <a:t>th</a:t>
            </a:r>
            <a:r>
              <a:rPr lang="en-US" altLang="en-US" sz="1800" b="0" kern="0" dirty="0" smtClean="0">
                <a:solidFill>
                  <a:srgbClr val="FF0000"/>
                </a:solidFill>
              </a:rPr>
              <a:t> – 22</a:t>
            </a:r>
            <a:r>
              <a:rPr lang="en-US" altLang="en-US" sz="1800" b="0" kern="0" baseline="30000" dirty="0" smtClean="0">
                <a:solidFill>
                  <a:srgbClr val="FF0000"/>
                </a:solidFill>
              </a:rPr>
              <a:t>nd</a:t>
            </a:r>
            <a:r>
              <a:rPr lang="en-US" altLang="en-US" sz="1800" b="0" kern="0" dirty="0" smtClean="0">
                <a:solidFill>
                  <a:srgbClr val="FF0000"/>
                </a:solidFill>
              </a:rPr>
              <a:t> of May 2014</a:t>
            </a:r>
          </a:p>
        </p:txBody>
      </p:sp>
      <p:pic>
        <p:nvPicPr>
          <p:cNvPr id="35845" name="Picture 8" descr="http://2.bp.blogspot.com/-Y_eLn6u4f68/U3klUaSo-eI/AAAAAAABPYM/m5YTT6K9Xy8/s1600/balkans-flood-death-toll.s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144963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6" name="Group 20"/>
          <p:cNvGrpSpPr>
            <a:grpSpLocks/>
          </p:cNvGrpSpPr>
          <p:nvPr/>
        </p:nvGrpSpPr>
        <p:grpSpPr bwMode="auto">
          <a:xfrm>
            <a:off x="150813" y="4330700"/>
            <a:ext cx="5654675" cy="2411413"/>
            <a:chOff x="374572" y="1795749"/>
            <a:chExt cx="7666406" cy="3145419"/>
          </a:xfrm>
        </p:grpSpPr>
        <p:grpSp>
          <p:nvGrpSpPr>
            <p:cNvPr id="35850" name="Group 17"/>
            <p:cNvGrpSpPr>
              <a:grpSpLocks/>
            </p:cNvGrpSpPr>
            <p:nvPr/>
          </p:nvGrpSpPr>
          <p:grpSpPr bwMode="auto">
            <a:xfrm>
              <a:off x="374572" y="1795749"/>
              <a:ext cx="7149756" cy="3145419"/>
              <a:chOff x="374572" y="1795749"/>
              <a:chExt cx="6825427" cy="2655065"/>
            </a:xfrm>
          </p:grpSpPr>
          <p:pic>
            <p:nvPicPr>
              <p:cNvPr id="35860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2" t="5370" b="8862"/>
              <a:stretch>
                <a:fillRect/>
              </a:stretch>
            </p:blipFill>
            <p:spPr bwMode="auto">
              <a:xfrm>
                <a:off x="374572" y="1795749"/>
                <a:ext cx="6825427" cy="2655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61" name="Freeform 6"/>
              <p:cNvSpPr>
                <a:spLocks/>
              </p:cNvSpPr>
              <p:nvPr/>
            </p:nvSpPr>
            <p:spPr bwMode="auto">
              <a:xfrm>
                <a:off x="451692" y="2511605"/>
                <a:ext cx="6125992" cy="1671378"/>
              </a:xfrm>
              <a:custGeom>
                <a:avLst/>
                <a:gdLst>
                  <a:gd name="T0" fmla="*/ 0 w 6125992"/>
                  <a:gd name="T1" fmla="*/ 1256165 h 1671378"/>
                  <a:gd name="T2" fmla="*/ 451692 w 6125992"/>
                  <a:gd name="T3" fmla="*/ 936677 h 1671378"/>
                  <a:gd name="T4" fmla="*/ 859316 w 6125992"/>
                  <a:gd name="T5" fmla="*/ 815491 h 1671378"/>
                  <a:gd name="T6" fmla="*/ 1200839 w 6125992"/>
                  <a:gd name="T7" fmla="*/ 804474 h 1671378"/>
                  <a:gd name="T8" fmla="*/ 1586429 w 6125992"/>
                  <a:gd name="T9" fmla="*/ 859558 h 1671378"/>
                  <a:gd name="T10" fmla="*/ 1861852 w 6125992"/>
                  <a:gd name="T11" fmla="*/ 991761 h 1671378"/>
                  <a:gd name="T12" fmla="*/ 2269475 w 6125992"/>
                  <a:gd name="T13" fmla="*/ 1245149 h 1671378"/>
                  <a:gd name="T14" fmla="*/ 2489813 w 6125992"/>
                  <a:gd name="T15" fmla="*/ 1388368 h 1671378"/>
                  <a:gd name="T16" fmla="*/ 2886420 w 6125992"/>
                  <a:gd name="T17" fmla="*/ 1608705 h 1671378"/>
                  <a:gd name="T18" fmla="*/ 3238960 w 6125992"/>
                  <a:gd name="T19" fmla="*/ 1663789 h 1671378"/>
                  <a:gd name="T20" fmla="*/ 3569466 w 6125992"/>
                  <a:gd name="T21" fmla="*/ 1663789 h 1671378"/>
                  <a:gd name="T22" fmla="*/ 3734719 w 6125992"/>
                  <a:gd name="T23" fmla="*/ 1597689 h 1671378"/>
                  <a:gd name="T24" fmla="*/ 3822853 w 6125992"/>
                  <a:gd name="T25" fmla="*/ 1520570 h 1671378"/>
                  <a:gd name="T26" fmla="*/ 3877937 w 6125992"/>
                  <a:gd name="T27" fmla="*/ 1421419 h 1671378"/>
                  <a:gd name="T28" fmla="*/ 3899972 w 6125992"/>
                  <a:gd name="T29" fmla="*/ 1201081 h 1671378"/>
                  <a:gd name="T30" fmla="*/ 3877938 w 6125992"/>
                  <a:gd name="T31" fmla="*/ 991761 h 1671378"/>
                  <a:gd name="T32" fmla="*/ 3877938 w 6125992"/>
                  <a:gd name="T33" fmla="*/ 760407 h 1671378"/>
                  <a:gd name="T34" fmla="*/ 3877938 w 6125992"/>
                  <a:gd name="T35" fmla="*/ 518036 h 1671378"/>
                  <a:gd name="T36" fmla="*/ 4021157 w 6125992"/>
                  <a:gd name="T37" fmla="*/ 253631 h 1671378"/>
                  <a:gd name="T38" fmla="*/ 4395731 w 6125992"/>
                  <a:gd name="T39" fmla="*/ 77361 h 1671378"/>
                  <a:gd name="T40" fmla="*/ 5078776 w 6125992"/>
                  <a:gd name="T41" fmla="*/ 243 h 1671378"/>
                  <a:gd name="T42" fmla="*/ 5464367 w 6125992"/>
                  <a:gd name="T43" fmla="*/ 99394 h 1671378"/>
                  <a:gd name="T44" fmla="*/ 5794873 w 6125992"/>
                  <a:gd name="T45" fmla="*/ 286681 h 1671378"/>
                  <a:gd name="T46" fmla="*/ 6103345 w 6125992"/>
                  <a:gd name="T47" fmla="*/ 507019 h 1671378"/>
                  <a:gd name="T48" fmla="*/ 6103345 w 6125992"/>
                  <a:gd name="T49" fmla="*/ 484985 h 167137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25992" h="1671378">
                    <a:moveTo>
                      <a:pt x="0" y="1256165"/>
                    </a:moveTo>
                    <a:cubicBezTo>
                      <a:pt x="158826" y="1123962"/>
                      <a:pt x="308473" y="1010123"/>
                      <a:pt x="451692" y="936677"/>
                    </a:cubicBezTo>
                    <a:cubicBezTo>
                      <a:pt x="594911" y="863231"/>
                      <a:pt x="734458" y="837525"/>
                      <a:pt x="859316" y="815491"/>
                    </a:cubicBezTo>
                    <a:cubicBezTo>
                      <a:pt x="984174" y="793457"/>
                      <a:pt x="1079654" y="797130"/>
                      <a:pt x="1200839" y="804474"/>
                    </a:cubicBezTo>
                    <a:cubicBezTo>
                      <a:pt x="1322024" y="811818"/>
                      <a:pt x="1476260" y="828344"/>
                      <a:pt x="1586429" y="859558"/>
                    </a:cubicBezTo>
                    <a:cubicBezTo>
                      <a:pt x="1696598" y="890772"/>
                      <a:pt x="1748011" y="927496"/>
                      <a:pt x="1861852" y="991761"/>
                    </a:cubicBezTo>
                    <a:cubicBezTo>
                      <a:pt x="1975693" y="1056026"/>
                      <a:pt x="2164815" y="1179048"/>
                      <a:pt x="2269475" y="1245149"/>
                    </a:cubicBezTo>
                    <a:cubicBezTo>
                      <a:pt x="2374135" y="1311250"/>
                      <a:pt x="2386989" y="1327775"/>
                      <a:pt x="2489813" y="1388368"/>
                    </a:cubicBezTo>
                    <a:cubicBezTo>
                      <a:pt x="2592637" y="1448961"/>
                      <a:pt x="2761562" y="1562801"/>
                      <a:pt x="2886420" y="1608705"/>
                    </a:cubicBezTo>
                    <a:cubicBezTo>
                      <a:pt x="3011278" y="1654609"/>
                      <a:pt x="3125119" y="1654608"/>
                      <a:pt x="3238960" y="1663789"/>
                    </a:cubicBezTo>
                    <a:cubicBezTo>
                      <a:pt x="3352801" y="1672970"/>
                      <a:pt x="3486839" y="1674806"/>
                      <a:pt x="3569466" y="1663789"/>
                    </a:cubicBezTo>
                    <a:cubicBezTo>
                      <a:pt x="3652093" y="1652772"/>
                      <a:pt x="3692488" y="1621559"/>
                      <a:pt x="3734719" y="1597689"/>
                    </a:cubicBezTo>
                    <a:cubicBezTo>
                      <a:pt x="3776950" y="1573819"/>
                      <a:pt x="3798983" y="1549948"/>
                      <a:pt x="3822853" y="1520570"/>
                    </a:cubicBezTo>
                    <a:cubicBezTo>
                      <a:pt x="3846723" y="1491192"/>
                      <a:pt x="3865084" y="1474667"/>
                      <a:pt x="3877937" y="1421419"/>
                    </a:cubicBezTo>
                    <a:cubicBezTo>
                      <a:pt x="3890790" y="1368171"/>
                      <a:pt x="3899972" y="1272691"/>
                      <a:pt x="3899972" y="1201081"/>
                    </a:cubicBezTo>
                    <a:cubicBezTo>
                      <a:pt x="3899972" y="1129471"/>
                      <a:pt x="3881610" y="1065207"/>
                      <a:pt x="3877938" y="991761"/>
                    </a:cubicBezTo>
                    <a:cubicBezTo>
                      <a:pt x="3874266" y="918315"/>
                      <a:pt x="3877938" y="837525"/>
                      <a:pt x="3877938" y="760407"/>
                    </a:cubicBezTo>
                    <a:cubicBezTo>
                      <a:pt x="3877938" y="681453"/>
                      <a:pt x="3854068" y="602499"/>
                      <a:pt x="3877938" y="518036"/>
                    </a:cubicBezTo>
                    <a:cubicBezTo>
                      <a:pt x="3901808" y="433573"/>
                      <a:pt x="3934858" y="327077"/>
                      <a:pt x="4021157" y="253631"/>
                    </a:cubicBezTo>
                    <a:cubicBezTo>
                      <a:pt x="4107456" y="180185"/>
                      <a:pt x="4219461" y="119592"/>
                      <a:pt x="4395731" y="77361"/>
                    </a:cubicBezTo>
                    <a:cubicBezTo>
                      <a:pt x="4572001" y="35130"/>
                      <a:pt x="4900670" y="-3429"/>
                      <a:pt x="5078776" y="243"/>
                    </a:cubicBezTo>
                    <a:cubicBezTo>
                      <a:pt x="5256882" y="3915"/>
                      <a:pt x="5345018" y="51654"/>
                      <a:pt x="5464367" y="99394"/>
                    </a:cubicBezTo>
                    <a:cubicBezTo>
                      <a:pt x="5583716" y="147134"/>
                      <a:pt x="5688377" y="218743"/>
                      <a:pt x="5794873" y="286681"/>
                    </a:cubicBezTo>
                    <a:cubicBezTo>
                      <a:pt x="5901369" y="354619"/>
                      <a:pt x="6051933" y="473968"/>
                      <a:pt x="6103345" y="507019"/>
                    </a:cubicBezTo>
                    <a:cubicBezTo>
                      <a:pt x="6154757" y="540070"/>
                      <a:pt x="6102427" y="481312"/>
                      <a:pt x="6103345" y="484985"/>
                    </a:cubicBezTo>
                  </a:path>
                </a:pathLst>
              </a:custGeom>
              <a:noFill/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851" name="Group 11"/>
            <p:cNvGrpSpPr>
              <a:grpSpLocks/>
            </p:cNvGrpSpPr>
            <p:nvPr/>
          </p:nvGrpSpPr>
          <p:grpSpPr bwMode="auto">
            <a:xfrm>
              <a:off x="3490789" y="3569299"/>
              <a:ext cx="737603" cy="702014"/>
              <a:chOff x="3382845" y="3194970"/>
              <a:chExt cx="737603" cy="702014"/>
            </a:xfrm>
          </p:grpSpPr>
          <p:sp>
            <p:nvSpPr>
              <p:cNvPr id="35857" name="Oval 8"/>
              <p:cNvSpPr>
                <a:spLocks noChangeArrowheads="1"/>
              </p:cNvSpPr>
              <p:nvPr/>
            </p:nvSpPr>
            <p:spPr bwMode="auto">
              <a:xfrm>
                <a:off x="3383936" y="3284984"/>
                <a:ext cx="612000" cy="612000"/>
              </a:xfrm>
              <a:prstGeom prst="ellipse">
                <a:avLst/>
              </a:prstGeom>
              <a:noFill/>
              <a:ln w="57150" algn="ctr">
                <a:solidFill>
                  <a:srgbClr val="33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5858" name="Isosceles Triangle 9"/>
              <p:cNvSpPr>
                <a:spLocks noChangeArrowheads="1"/>
              </p:cNvSpPr>
              <p:nvPr/>
            </p:nvSpPr>
            <p:spPr bwMode="auto">
              <a:xfrm rot="1063675">
                <a:off x="3832448" y="3539728"/>
                <a:ext cx="288000" cy="216000"/>
              </a:xfrm>
              <a:prstGeom prst="triangle">
                <a:avLst>
                  <a:gd name="adj" fmla="val 50000"/>
                </a:avLst>
              </a:prstGeom>
              <a:solidFill>
                <a:srgbClr val="33CCFF"/>
              </a:solidFill>
              <a:ln w="9525" algn="ctr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382845" y="3194970"/>
                <a:ext cx="466794" cy="6463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3600" b="1" dirty="0">
                    <a:ln w="12700">
                      <a:solidFill>
                        <a:srgbClr val="000000">
                          <a:satMod val="155000"/>
                        </a:srgbClr>
                      </a:solidFill>
                      <a:prstDash val="solid"/>
                    </a:ln>
                    <a:solidFill>
                      <a:srgbClr val="33CCFF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L</a:t>
                </a:r>
              </a:p>
            </p:txBody>
          </p:sp>
        </p:grpSp>
        <p:grpSp>
          <p:nvGrpSpPr>
            <p:cNvPr id="35852" name="Group 18"/>
            <p:cNvGrpSpPr>
              <a:grpSpLocks/>
            </p:cNvGrpSpPr>
            <p:nvPr/>
          </p:nvGrpSpPr>
          <p:grpSpPr bwMode="auto">
            <a:xfrm>
              <a:off x="5289650" y="3625395"/>
              <a:ext cx="722510" cy="739141"/>
              <a:chOff x="5109562" y="3263614"/>
              <a:chExt cx="722510" cy="739141"/>
            </a:xfrm>
          </p:grpSpPr>
          <p:sp>
            <p:nvSpPr>
              <p:cNvPr id="35854" name="Oval 13"/>
              <p:cNvSpPr>
                <a:spLocks noChangeArrowheads="1"/>
              </p:cNvSpPr>
              <p:nvPr/>
            </p:nvSpPr>
            <p:spPr bwMode="auto">
              <a:xfrm>
                <a:off x="5220072" y="3390755"/>
                <a:ext cx="612000" cy="612000"/>
              </a:xfrm>
              <a:prstGeom prst="ellips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5855" name="Isosceles Triangle 14"/>
              <p:cNvSpPr>
                <a:spLocks noChangeArrowheads="1"/>
              </p:cNvSpPr>
              <p:nvPr/>
            </p:nvSpPr>
            <p:spPr bwMode="auto">
              <a:xfrm>
                <a:off x="5109562" y="3575731"/>
                <a:ext cx="238016" cy="2160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182861" y="3263614"/>
                <a:ext cx="518090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3600" b="1" dirty="0">
                    <a:ln w="12700">
                      <a:solidFill>
                        <a:srgbClr val="000000">
                          <a:satMod val="155000"/>
                        </a:srgbClr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H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 rot="5400000">
              <a:off x="6577833" y="3082516"/>
              <a:ext cx="2424808" cy="5014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Wind speed [m/s]</a:t>
              </a:r>
            </a:p>
          </p:txBody>
        </p:sp>
      </p:grpSp>
      <p:pic>
        <p:nvPicPr>
          <p:cNvPr id="3584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768350"/>
            <a:ext cx="3763962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643438" y="3246438"/>
            <a:ext cx="41052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Wavy Jetstream, which was almost 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stationary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over Europe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11863" y="5876925"/>
            <a:ext cx="3065462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Stadtherr et al, </a:t>
            </a:r>
            <a:r>
              <a:rPr lang="de-DE" sz="18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Sci</a:t>
            </a:r>
            <a:r>
              <a:rPr lang="de-DE" sz="18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. Adv. </a:t>
            </a:r>
            <a:r>
              <a:rPr lang="de-DE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(2016)</a:t>
            </a:r>
            <a:endParaRPr lang="en-US" sz="1800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3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8" descr="http://upload.wikimedia.org/wikipedia/commons/thumb/e/ee/Balkan_floods_May_2014.svg/2000px-Balkan_floods_May_2014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698875"/>
            <a:ext cx="44196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smtClean="0"/>
              <a:t>Quasi-stationary Vb cyclone</a:t>
            </a:r>
          </a:p>
        </p:txBody>
      </p:sp>
      <p:sp>
        <p:nvSpPr>
          <p:cNvPr id="36868" name="Content Placeholder 2"/>
          <p:cNvSpPr>
            <a:spLocks noGrp="1"/>
          </p:cNvSpPr>
          <p:nvPr>
            <p:ph idx="1"/>
          </p:nvPr>
        </p:nvSpPr>
        <p:spPr>
          <a:xfrm>
            <a:off x="4619625" y="1052513"/>
            <a:ext cx="4416425" cy="4302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100" b="0" smtClean="0"/>
              <a:t>Cyclone track + Accumulated Rainfall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CD6274-1C0A-4F84-B1FE-4B9524FC33A9}" type="slidenum">
              <a:rPr lang="en-US" altLang="en-US" smtClean="0">
                <a:solidFill>
                  <a:srgbClr val="808080"/>
                </a:solidFill>
              </a:rPr>
              <a:pPr>
                <a:defRPr/>
              </a:pPr>
              <a:t>28</a:t>
            </a:fld>
            <a:endParaRPr lang="en-US" altLang="en-US">
              <a:solidFill>
                <a:srgbClr val="808080"/>
              </a:solidFill>
            </a:endParaRPr>
          </a:p>
        </p:txBody>
      </p:sp>
      <p:grpSp>
        <p:nvGrpSpPr>
          <p:cNvPr id="36870" name="Group 21"/>
          <p:cNvGrpSpPr>
            <a:grpSpLocks/>
          </p:cNvGrpSpPr>
          <p:nvPr/>
        </p:nvGrpSpPr>
        <p:grpSpPr bwMode="auto">
          <a:xfrm>
            <a:off x="4651375" y="1503363"/>
            <a:ext cx="4097338" cy="4060825"/>
            <a:chOff x="3707904" y="1502608"/>
            <a:chExt cx="4097252" cy="4061211"/>
          </a:xfrm>
        </p:grpSpPr>
        <p:grpSp>
          <p:nvGrpSpPr>
            <p:cNvPr id="36874" name="Group 6"/>
            <p:cNvGrpSpPr>
              <a:grpSpLocks/>
            </p:cNvGrpSpPr>
            <p:nvPr/>
          </p:nvGrpSpPr>
          <p:grpSpPr bwMode="auto">
            <a:xfrm>
              <a:off x="3707904" y="1502608"/>
              <a:ext cx="4097252" cy="4052514"/>
              <a:chOff x="2728746" y="1398294"/>
              <a:chExt cx="4426798" cy="3816424"/>
            </a:xfrm>
          </p:grpSpPr>
          <p:pic>
            <p:nvPicPr>
              <p:cNvPr id="3688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766"/>
              <a:stretch>
                <a:fillRect/>
              </a:stretch>
            </p:blipFill>
            <p:spPr bwMode="auto">
              <a:xfrm>
                <a:off x="2728746" y="1398294"/>
                <a:ext cx="4426798" cy="3816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889" name="Freeform 5"/>
              <p:cNvSpPr>
                <a:spLocks/>
              </p:cNvSpPr>
              <p:nvPr/>
            </p:nvSpPr>
            <p:spPr bwMode="auto">
              <a:xfrm>
                <a:off x="3791259" y="1823412"/>
                <a:ext cx="1752871" cy="3294043"/>
              </a:xfrm>
              <a:custGeom>
                <a:avLst/>
                <a:gdLst>
                  <a:gd name="T0" fmla="*/ 0 w 1752871"/>
                  <a:gd name="T1" fmla="*/ 3294043 h 3294043"/>
                  <a:gd name="T2" fmla="*/ 363556 w 1752871"/>
                  <a:gd name="T3" fmla="*/ 2214390 h 3294043"/>
                  <a:gd name="T4" fmla="*/ 1068636 w 1752871"/>
                  <a:gd name="T5" fmla="*/ 2225407 h 3294043"/>
                  <a:gd name="T6" fmla="*/ 1244906 w 1752871"/>
                  <a:gd name="T7" fmla="*/ 2544896 h 3294043"/>
                  <a:gd name="T8" fmla="*/ 1674563 w 1752871"/>
                  <a:gd name="T9" fmla="*/ 1861850 h 3294043"/>
                  <a:gd name="T10" fmla="*/ 1189821 w 1752871"/>
                  <a:gd name="T11" fmla="*/ 1619479 h 3294043"/>
                  <a:gd name="T12" fmla="*/ 1233889 w 1752871"/>
                  <a:gd name="T13" fmla="*/ 1222872 h 3294043"/>
                  <a:gd name="T14" fmla="*/ 1035585 w 1752871"/>
                  <a:gd name="T15" fmla="*/ 1112703 h 3294043"/>
                  <a:gd name="T16" fmla="*/ 738130 w 1752871"/>
                  <a:gd name="T17" fmla="*/ 1112703 h 3294043"/>
                  <a:gd name="T18" fmla="*/ 594910 w 1752871"/>
                  <a:gd name="T19" fmla="*/ 1277956 h 3294043"/>
                  <a:gd name="T20" fmla="*/ 1729648 w 1752871"/>
                  <a:gd name="T21" fmla="*/ 1740665 h 3294043"/>
                  <a:gd name="T22" fmla="*/ 1355074 w 1752871"/>
                  <a:gd name="T23" fmla="*/ 980501 h 3294043"/>
                  <a:gd name="T24" fmla="*/ 1299990 w 1752871"/>
                  <a:gd name="T25" fmla="*/ 440674 h 3294043"/>
                  <a:gd name="T26" fmla="*/ 1299990 w 1752871"/>
                  <a:gd name="T27" fmla="*/ 198303 h 3294043"/>
                  <a:gd name="T28" fmla="*/ 1035585 w 1752871"/>
                  <a:gd name="T29" fmla="*/ 66101 h 3294043"/>
                  <a:gd name="T30" fmla="*/ 11016 w 1752871"/>
                  <a:gd name="T31" fmla="*/ 0 h 3294043"/>
                  <a:gd name="T32" fmla="*/ 11016 w 1752871"/>
                  <a:gd name="T33" fmla="*/ 0 h 3294043"/>
                  <a:gd name="T34" fmla="*/ 11016 w 1752871"/>
                  <a:gd name="T35" fmla="*/ 0 h 329404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52871" h="3294043">
                    <a:moveTo>
                      <a:pt x="0" y="3294043"/>
                    </a:moveTo>
                    <a:cubicBezTo>
                      <a:pt x="92725" y="2843269"/>
                      <a:pt x="185450" y="2392496"/>
                      <a:pt x="363556" y="2214390"/>
                    </a:cubicBezTo>
                    <a:cubicBezTo>
                      <a:pt x="541662" y="2036284"/>
                      <a:pt x="921744" y="2170323"/>
                      <a:pt x="1068636" y="2225407"/>
                    </a:cubicBezTo>
                    <a:cubicBezTo>
                      <a:pt x="1215528" y="2280491"/>
                      <a:pt x="1143918" y="2605489"/>
                      <a:pt x="1244906" y="2544896"/>
                    </a:cubicBezTo>
                    <a:cubicBezTo>
                      <a:pt x="1345894" y="2484303"/>
                      <a:pt x="1683744" y="2016086"/>
                      <a:pt x="1674563" y="1861850"/>
                    </a:cubicBezTo>
                    <a:cubicBezTo>
                      <a:pt x="1665382" y="1707614"/>
                      <a:pt x="1263267" y="1725975"/>
                      <a:pt x="1189821" y="1619479"/>
                    </a:cubicBezTo>
                    <a:cubicBezTo>
                      <a:pt x="1116375" y="1512983"/>
                      <a:pt x="1259595" y="1307335"/>
                      <a:pt x="1233889" y="1222872"/>
                    </a:cubicBezTo>
                    <a:cubicBezTo>
                      <a:pt x="1208183" y="1138409"/>
                      <a:pt x="1118211" y="1131064"/>
                      <a:pt x="1035585" y="1112703"/>
                    </a:cubicBezTo>
                    <a:cubicBezTo>
                      <a:pt x="952959" y="1094342"/>
                      <a:pt x="811576" y="1085161"/>
                      <a:pt x="738130" y="1112703"/>
                    </a:cubicBezTo>
                    <a:cubicBezTo>
                      <a:pt x="664684" y="1140245"/>
                      <a:pt x="429657" y="1173296"/>
                      <a:pt x="594910" y="1277956"/>
                    </a:cubicBezTo>
                    <a:cubicBezTo>
                      <a:pt x="760163" y="1382616"/>
                      <a:pt x="1602954" y="1790241"/>
                      <a:pt x="1729648" y="1740665"/>
                    </a:cubicBezTo>
                    <a:cubicBezTo>
                      <a:pt x="1856342" y="1691089"/>
                      <a:pt x="1426684" y="1197166"/>
                      <a:pt x="1355074" y="980501"/>
                    </a:cubicBezTo>
                    <a:cubicBezTo>
                      <a:pt x="1283464" y="763836"/>
                      <a:pt x="1309171" y="571040"/>
                      <a:pt x="1299990" y="440674"/>
                    </a:cubicBezTo>
                    <a:cubicBezTo>
                      <a:pt x="1290809" y="310308"/>
                      <a:pt x="1344057" y="260732"/>
                      <a:pt x="1299990" y="198303"/>
                    </a:cubicBezTo>
                    <a:cubicBezTo>
                      <a:pt x="1255923" y="135874"/>
                      <a:pt x="1250414" y="99151"/>
                      <a:pt x="1035585" y="66101"/>
                    </a:cubicBezTo>
                    <a:cubicBezTo>
                      <a:pt x="820756" y="33051"/>
                      <a:pt x="11016" y="0"/>
                      <a:pt x="11016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875" name="Group 16"/>
            <p:cNvGrpSpPr>
              <a:grpSpLocks/>
            </p:cNvGrpSpPr>
            <p:nvPr/>
          </p:nvGrpSpPr>
          <p:grpSpPr bwMode="auto">
            <a:xfrm>
              <a:off x="4647505" y="1888733"/>
              <a:ext cx="3097273" cy="3675086"/>
              <a:chOff x="4647505" y="1888733"/>
              <a:chExt cx="3097273" cy="3675086"/>
            </a:xfrm>
          </p:grpSpPr>
          <p:pic>
            <p:nvPicPr>
              <p:cNvPr id="3687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220"/>
              <a:stretch>
                <a:fillRect/>
              </a:stretch>
            </p:blipFill>
            <p:spPr bwMode="auto">
              <a:xfrm>
                <a:off x="7345174" y="3610439"/>
                <a:ext cx="399604" cy="1856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 rot="16200000">
                <a:off x="6439057" y="4361195"/>
                <a:ext cx="1438412" cy="3698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Calibri"/>
                  </a:rPr>
                  <a:t>Rainfall [mm]</a:t>
                </a:r>
              </a:p>
            </p:txBody>
          </p:sp>
          <p:sp>
            <p:nvSpPr>
              <p:cNvPr id="36878" name="Oval 11"/>
              <p:cNvSpPr>
                <a:spLocks noChangeArrowheads="1"/>
              </p:cNvSpPr>
              <p:nvPr/>
            </p:nvSpPr>
            <p:spPr bwMode="auto">
              <a:xfrm>
                <a:off x="4647505" y="5352060"/>
                <a:ext cx="99960" cy="10164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879" name="Oval 12"/>
              <p:cNvSpPr>
                <a:spLocks noChangeArrowheads="1"/>
              </p:cNvSpPr>
              <p:nvPr/>
            </p:nvSpPr>
            <p:spPr bwMode="auto">
              <a:xfrm>
                <a:off x="6187113" y="3874525"/>
                <a:ext cx="99960" cy="10164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880" name="Oval 13"/>
              <p:cNvSpPr>
                <a:spLocks noChangeArrowheads="1"/>
              </p:cNvSpPr>
              <p:nvPr/>
            </p:nvSpPr>
            <p:spPr bwMode="auto">
              <a:xfrm>
                <a:off x="6266923" y="3684877"/>
                <a:ext cx="99960" cy="10164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881" name="Oval 14"/>
              <p:cNvSpPr>
                <a:spLocks noChangeArrowheads="1"/>
              </p:cNvSpPr>
              <p:nvPr/>
            </p:nvSpPr>
            <p:spPr bwMode="auto">
              <a:xfrm>
                <a:off x="5713864" y="3129065"/>
                <a:ext cx="99960" cy="10164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882" name="Oval 15"/>
              <p:cNvSpPr>
                <a:spLocks noChangeArrowheads="1"/>
              </p:cNvSpPr>
              <p:nvPr/>
            </p:nvSpPr>
            <p:spPr bwMode="auto">
              <a:xfrm>
                <a:off x="5860593" y="2112530"/>
                <a:ext cx="99960" cy="10164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 b="1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Calibri" pitchFamily="34" charset="0"/>
                    <a:ea typeface="ヒラギノ角ゴ Pro W3" pitchFamily="48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ヒラギノ角ゴ Pro W3" pitchFamily="4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681021" y="5244701"/>
                <a:ext cx="473065" cy="31911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13</a:t>
                </a:r>
                <a:r>
                  <a:rPr lang="en-US" sz="1600" b="1" baseline="30000" dirty="0">
                    <a:solidFill>
                      <a:srgbClr val="FF0000"/>
                    </a:solidFill>
                    <a:latin typeface="Calibri"/>
                  </a:rPr>
                  <a:t>th</a:t>
                </a:r>
                <a:endParaRPr lang="en-US" sz="1600" b="1" dirty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200226" y="3853919"/>
                <a:ext cx="473065" cy="31911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14</a:t>
                </a:r>
                <a:r>
                  <a:rPr lang="en-US" sz="1600" b="1" baseline="30000" dirty="0">
                    <a:solidFill>
                      <a:srgbClr val="FF0000"/>
                    </a:solidFill>
                    <a:latin typeface="Calibri"/>
                  </a:rPr>
                  <a:t>th</a:t>
                </a:r>
                <a:endParaRPr lang="en-US" sz="1600" b="1" dirty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0781" y="2871163"/>
                <a:ext cx="473065" cy="3191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15</a:t>
                </a:r>
                <a:r>
                  <a:rPr lang="en-US" sz="1600" b="1" baseline="30000" dirty="0">
                    <a:solidFill>
                      <a:srgbClr val="FF0000"/>
                    </a:solidFill>
                    <a:latin typeface="Calibri"/>
                  </a:rPr>
                  <a:t>th</a:t>
                </a:r>
                <a:endParaRPr lang="en-US" sz="1600" b="1" dirty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85950" y="3468120"/>
                <a:ext cx="474653" cy="3175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16</a:t>
                </a:r>
                <a:r>
                  <a:rPr lang="en-US" sz="1600" b="1" baseline="30000" dirty="0">
                    <a:solidFill>
                      <a:srgbClr val="FF0000"/>
                    </a:solidFill>
                    <a:latin typeface="Calibri"/>
                  </a:rPr>
                  <a:t>th</a:t>
                </a:r>
                <a:endParaRPr lang="en-US" sz="1600" b="1" dirty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839872" y="1888407"/>
                <a:ext cx="473065" cy="31911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17</a:t>
                </a:r>
                <a:r>
                  <a:rPr lang="en-US" sz="1600" b="1" baseline="30000" dirty="0">
                    <a:solidFill>
                      <a:srgbClr val="FF0000"/>
                    </a:solidFill>
                    <a:latin typeface="Calibri"/>
                  </a:rPr>
                  <a:t>th</a:t>
                </a:r>
                <a:endParaRPr lang="en-US" sz="1600" b="1" dirty="0">
                  <a:solidFill>
                    <a:srgbClr val="FF0000"/>
                  </a:solidFill>
                  <a:latin typeface="Calibri"/>
                </a:endParaRPr>
              </a:p>
            </p:txBody>
          </p:sp>
        </p:grpSp>
      </p:grpSp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2866" r="51401" b="2818"/>
          <a:stretch>
            <a:fillRect/>
          </a:stretch>
        </p:blipFill>
        <p:spPr bwMode="auto">
          <a:xfrm>
            <a:off x="57150" y="44450"/>
            <a:ext cx="3114675" cy="209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7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9" t="5211" r="1028" b="3233"/>
          <a:stretch>
            <a:fillRect/>
          </a:stretch>
        </p:blipFill>
        <p:spPr bwMode="auto">
          <a:xfrm>
            <a:off x="323850" y="1557338"/>
            <a:ext cx="3070225" cy="2036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011863" y="5876925"/>
            <a:ext cx="3065462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Stadtherr et al, </a:t>
            </a:r>
            <a:r>
              <a:rPr lang="de-DE" sz="18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Sci</a:t>
            </a:r>
            <a:r>
              <a:rPr lang="de-DE" sz="18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. Adv. </a:t>
            </a:r>
            <a:r>
              <a:rPr lang="de-DE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(2016)</a:t>
            </a:r>
            <a:endParaRPr lang="en-US" sz="1800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6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52" y="115888"/>
            <a:ext cx="904946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ＭＳ Ｐゴシック" charset="-128"/>
                <a:cs typeface="Arial" pitchFamily="34" charset="0"/>
              </a:rPr>
              <a:t>Winter: Warm-Arctic </a:t>
            </a:r>
            <a:r>
              <a:rPr lang="en-US" sz="30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ＭＳ Ｐゴシック" charset="-128"/>
                <a:cs typeface="Arial" pitchFamily="34" charset="0"/>
              </a:rPr>
              <a:t>Cold-Continent pattern: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ＭＳ Ｐゴシック" charset="-128"/>
                <a:cs typeface="Arial" pitchFamily="34" charset="0"/>
              </a:rPr>
              <a:t>Some long-term cooling trends over continents observed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ＭＳ Ｐゴシック" charset="-128"/>
              <a:cs typeface="Arial" pitchFamily="34" charset="0"/>
            </a:endParaRPr>
          </a:p>
        </p:txBody>
      </p:sp>
      <p:sp>
        <p:nvSpPr>
          <p:cNvPr id="87043" name="AutoShape 6" descr=" "/>
          <p:cNvSpPr>
            <a:spLocks noChangeAspect="1" noChangeArrowheads="1"/>
          </p:cNvSpPr>
          <p:nvPr/>
        </p:nvSpPr>
        <p:spPr bwMode="auto">
          <a:xfrm>
            <a:off x="63506" y="-669924"/>
            <a:ext cx="26574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  <a:ea typeface="ＭＳ Ｐゴシック" charset="-128"/>
              <a:cs typeface="Arial" pitchFamily="34" charset="0"/>
            </a:endParaRPr>
          </a:p>
        </p:txBody>
      </p:sp>
      <p:sp>
        <p:nvSpPr>
          <p:cNvPr id="87044" name="AutoShape 8" descr=" "/>
          <p:cNvSpPr>
            <a:spLocks noChangeAspect="1" noChangeArrowheads="1"/>
          </p:cNvSpPr>
          <p:nvPr/>
        </p:nvSpPr>
        <p:spPr bwMode="auto">
          <a:xfrm>
            <a:off x="215922" y="-517524"/>
            <a:ext cx="26574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  <a:ea typeface="ＭＳ Ｐゴシック" charset="-128"/>
              <a:cs typeface="Arial" pitchFamily="34" charset="0"/>
            </a:endParaRPr>
          </a:p>
        </p:txBody>
      </p:sp>
      <p:pic>
        <p:nvPicPr>
          <p:cNvPr id="8704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5" t="18507" b="11952"/>
          <a:stretch>
            <a:fillRect/>
          </a:stretch>
        </p:blipFill>
        <p:spPr bwMode="auto">
          <a:xfrm>
            <a:off x="2339997" y="2205038"/>
            <a:ext cx="5184775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11"/>
          <p:cNvSpPr>
            <a:spLocks noChangeArrowheads="1"/>
          </p:cNvSpPr>
          <p:nvPr/>
        </p:nvSpPr>
        <p:spPr bwMode="auto">
          <a:xfrm>
            <a:off x="2948014" y="1668463"/>
            <a:ext cx="34956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Linear trend 1990-2016 (DJF)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05315"/>
            <a:ext cx="30572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/>
            <a:r>
              <a:rPr lang="en-US" sz="2200" dirty="0" err="1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Kretschmer</a:t>
            </a:r>
            <a:r>
              <a:rPr lang="en-US" sz="2200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et al, </a:t>
            </a:r>
            <a:r>
              <a:rPr lang="en-US" sz="2200" i="1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in press</a:t>
            </a:r>
            <a:endParaRPr lang="en-US" sz="2200" i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095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5" b="11952"/>
          <a:stretch/>
        </p:blipFill>
        <p:spPr bwMode="auto">
          <a:xfrm>
            <a:off x="7101" y="4546295"/>
            <a:ext cx="9029395" cy="230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9091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4" t="56651" r="29256"/>
          <a:stretch>
            <a:fillRect/>
          </a:stretch>
        </p:blipFill>
        <p:spPr bwMode="auto">
          <a:xfrm>
            <a:off x="2123728" y="2048972"/>
            <a:ext cx="15938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2" name="Group 12"/>
          <p:cNvGrpSpPr>
            <a:grpSpLocks/>
          </p:cNvGrpSpPr>
          <p:nvPr/>
        </p:nvGrpSpPr>
        <p:grpSpPr bwMode="auto">
          <a:xfrm>
            <a:off x="390549" y="1286535"/>
            <a:ext cx="2384425" cy="1384300"/>
            <a:chOff x="3238166" y="2276872"/>
            <a:chExt cx="2629978" cy="1104535"/>
          </a:xfrm>
        </p:grpSpPr>
        <p:sp>
          <p:nvSpPr>
            <p:cNvPr id="14" name="Donut 7"/>
            <p:cNvSpPr/>
            <p:nvPr/>
          </p:nvSpPr>
          <p:spPr bwMode="auto">
            <a:xfrm>
              <a:off x="3238166" y="2276872"/>
              <a:ext cx="2629978" cy="1104535"/>
            </a:xfrm>
            <a:custGeom>
              <a:avLst/>
              <a:gdLst>
                <a:gd name="connsiteX0" fmla="*/ 0 w 4990740"/>
                <a:gd name="connsiteY0" fmla="*/ 1444694 h 2889388"/>
                <a:gd name="connsiteX1" fmla="*/ 2495370 w 4990740"/>
                <a:gd name="connsiteY1" fmla="*/ 0 h 2889388"/>
                <a:gd name="connsiteX2" fmla="*/ 4990740 w 4990740"/>
                <a:gd name="connsiteY2" fmla="*/ 1444694 h 2889388"/>
                <a:gd name="connsiteX3" fmla="*/ 2495370 w 4990740"/>
                <a:gd name="connsiteY3" fmla="*/ 2889388 h 2889388"/>
                <a:gd name="connsiteX4" fmla="*/ 0 w 4990740"/>
                <a:gd name="connsiteY4" fmla="*/ 1444694 h 2889388"/>
                <a:gd name="connsiteX5" fmla="*/ 722347 w 4990740"/>
                <a:gd name="connsiteY5" fmla="*/ 1444694 h 2889388"/>
                <a:gd name="connsiteX6" fmla="*/ 2495370 w 4990740"/>
                <a:gd name="connsiteY6" fmla="*/ 2167041 h 2889388"/>
                <a:gd name="connsiteX7" fmla="*/ 4268393 w 4990740"/>
                <a:gd name="connsiteY7" fmla="*/ 1444694 h 2889388"/>
                <a:gd name="connsiteX8" fmla="*/ 2495370 w 4990740"/>
                <a:gd name="connsiteY8" fmla="*/ 722347 h 2889388"/>
                <a:gd name="connsiteX9" fmla="*/ 722347 w 4990740"/>
                <a:gd name="connsiteY9" fmla="*/ 1444694 h 2889388"/>
                <a:gd name="connsiteX0" fmla="*/ 0 w 4990740"/>
                <a:gd name="connsiteY0" fmla="*/ 1444694 h 2889388"/>
                <a:gd name="connsiteX1" fmla="*/ 2495370 w 4990740"/>
                <a:gd name="connsiteY1" fmla="*/ 0 h 2889388"/>
                <a:gd name="connsiteX2" fmla="*/ 4990740 w 4990740"/>
                <a:gd name="connsiteY2" fmla="*/ 1444694 h 2889388"/>
                <a:gd name="connsiteX3" fmla="*/ 2495370 w 4990740"/>
                <a:gd name="connsiteY3" fmla="*/ 2889388 h 2889388"/>
                <a:gd name="connsiteX4" fmla="*/ 0 w 4990740"/>
                <a:gd name="connsiteY4" fmla="*/ 1444694 h 2889388"/>
                <a:gd name="connsiteX5" fmla="*/ 722347 w 4990740"/>
                <a:gd name="connsiteY5" fmla="*/ 1444694 h 2889388"/>
                <a:gd name="connsiteX6" fmla="*/ 2495370 w 4990740"/>
                <a:gd name="connsiteY6" fmla="*/ 2167041 h 2889388"/>
                <a:gd name="connsiteX7" fmla="*/ 4268393 w 4990740"/>
                <a:gd name="connsiteY7" fmla="*/ 1444694 h 2889388"/>
                <a:gd name="connsiteX8" fmla="*/ 2495370 w 4990740"/>
                <a:gd name="connsiteY8" fmla="*/ 306710 h 2889388"/>
                <a:gd name="connsiteX9" fmla="*/ 722347 w 4990740"/>
                <a:gd name="connsiteY9" fmla="*/ 1444694 h 2889388"/>
                <a:gd name="connsiteX0" fmla="*/ 0 w 4990740"/>
                <a:gd name="connsiteY0" fmla="*/ 1444694 h 2889388"/>
                <a:gd name="connsiteX1" fmla="*/ 2495370 w 4990740"/>
                <a:gd name="connsiteY1" fmla="*/ 0 h 2889388"/>
                <a:gd name="connsiteX2" fmla="*/ 4990740 w 4990740"/>
                <a:gd name="connsiteY2" fmla="*/ 1444694 h 2889388"/>
                <a:gd name="connsiteX3" fmla="*/ 2495370 w 4990740"/>
                <a:gd name="connsiteY3" fmla="*/ 2889388 h 2889388"/>
                <a:gd name="connsiteX4" fmla="*/ 0 w 4990740"/>
                <a:gd name="connsiteY4" fmla="*/ 1444694 h 2889388"/>
                <a:gd name="connsiteX5" fmla="*/ 722347 w 4990740"/>
                <a:gd name="connsiteY5" fmla="*/ 1444694 h 2889388"/>
                <a:gd name="connsiteX6" fmla="*/ 2495370 w 4990740"/>
                <a:gd name="connsiteY6" fmla="*/ 2167041 h 2889388"/>
                <a:gd name="connsiteX7" fmla="*/ 4672154 w 4990740"/>
                <a:gd name="connsiteY7" fmla="*/ 1325941 h 2889388"/>
                <a:gd name="connsiteX8" fmla="*/ 2495370 w 4990740"/>
                <a:gd name="connsiteY8" fmla="*/ 306710 h 2889388"/>
                <a:gd name="connsiteX9" fmla="*/ 722347 w 4990740"/>
                <a:gd name="connsiteY9" fmla="*/ 1444694 h 2889388"/>
                <a:gd name="connsiteX0" fmla="*/ 0 w 4990740"/>
                <a:gd name="connsiteY0" fmla="*/ 1444694 h 2889388"/>
                <a:gd name="connsiteX1" fmla="*/ 2495370 w 4990740"/>
                <a:gd name="connsiteY1" fmla="*/ 0 h 2889388"/>
                <a:gd name="connsiteX2" fmla="*/ 4990740 w 4990740"/>
                <a:gd name="connsiteY2" fmla="*/ 1444694 h 2889388"/>
                <a:gd name="connsiteX3" fmla="*/ 2495370 w 4990740"/>
                <a:gd name="connsiteY3" fmla="*/ 2889388 h 2889388"/>
                <a:gd name="connsiteX4" fmla="*/ 0 w 4990740"/>
                <a:gd name="connsiteY4" fmla="*/ 1444694 h 2889388"/>
                <a:gd name="connsiteX5" fmla="*/ 722347 w 4990740"/>
                <a:gd name="connsiteY5" fmla="*/ 1444694 h 2889388"/>
                <a:gd name="connsiteX6" fmla="*/ 2542872 w 4990740"/>
                <a:gd name="connsiteY6" fmla="*/ 2570802 h 2889388"/>
                <a:gd name="connsiteX7" fmla="*/ 4672154 w 4990740"/>
                <a:gd name="connsiteY7" fmla="*/ 1325941 h 2889388"/>
                <a:gd name="connsiteX8" fmla="*/ 2495370 w 4990740"/>
                <a:gd name="connsiteY8" fmla="*/ 306710 h 2889388"/>
                <a:gd name="connsiteX9" fmla="*/ 722347 w 4990740"/>
                <a:gd name="connsiteY9" fmla="*/ 1444694 h 2889388"/>
                <a:gd name="connsiteX0" fmla="*/ 0 w 4990740"/>
                <a:gd name="connsiteY0" fmla="*/ 1444694 h 2889388"/>
                <a:gd name="connsiteX1" fmla="*/ 2495370 w 4990740"/>
                <a:gd name="connsiteY1" fmla="*/ 0 h 2889388"/>
                <a:gd name="connsiteX2" fmla="*/ 4990740 w 4990740"/>
                <a:gd name="connsiteY2" fmla="*/ 1444694 h 2889388"/>
                <a:gd name="connsiteX3" fmla="*/ 2495370 w 4990740"/>
                <a:gd name="connsiteY3" fmla="*/ 2889388 h 2889388"/>
                <a:gd name="connsiteX4" fmla="*/ 0 w 4990740"/>
                <a:gd name="connsiteY4" fmla="*/ 1444694 h 2889388"/>
                <a:gd name="connsiteX5" fmla="*/ 425464 w 4990740"/>
                <a:gd name="connsiteY5" fmla="*/ 1420943 h 2889388"/>
                <a:gd name="connsiteX6" fmla="*/ 2542872 w 4990740"/>
                <a:gd name="connsiteY6" fmla="*/ 2570802 h 2889388"/>
                <a:gd name="connsiteX7" fmla="*/ 4672154 w 4990740"/>
                <a:gd name="connsiteY7" fmla="*/ 1325941 h 2889388"/>
                <a:gd name="connsiteX8" fmla="*/ 2495370 w 4990740"/>
                <a:gd name="connsiteY8" fmla="*/ 306710 h 2889388"/>
                <a:gd name="connsiteX9" fmla="*/ 425464 w 4990740"/>
                <a:gd name="connsiteY9" fmla="*/ 1420943 h 2889388"/>
                <a:gd name="connsiteX0" fmla="*/ 0 w 4990740"/>
                <a:gd name="connsiteY0" fmla="*/ 1444694 h 2889388"/>
                <a:gd name="connsiteX1" fmla="*/ 2495370 w 4990740"/>
                <a:gd name="connsiteY1" fmla="*/ 0 h 2889388"/>
                <a:gd name="connsiteX2" fmla="*/ 4990740 w 4990740"/>
                <a:gd name="connsiteY2" fmla="*/ 1444694 h 2889388"/>
                <a:gd name="connsiteX3" fmla="*/ 2495370 w 4990740"/>
                <a:gd name="connsiteY3" fmla="*/ 2889388 h 2889388"/>
                <a:gd name="connsiteX4" fmla="*/ 0 w 4990740"/>
                <a:gd name="connsiteY4" fmla="*/ 1444694 h 2889388"/>
                <a:gd name="connsiteX5" fmla="*/ 425464 w 4990740"/>
                <a:gd name="connsiteY5" fmla="*/ 1420943 h 2889388"/>
                <a:gd name="connsiteX6" fmla="*/ 2542872 w 4990740"/>
                <a:gd name="connsiteY6" fmla="*/ 2570802 h 2889388"/>
                <a:gd name="connsiteX7" fmla="*/ 4672154 w 4990740"/>
                <a:gd name="connsiteY7" fmla="*/ 1325941 h 2889388"/>
                <a:gd name="connsiteX8" fmla="*/ 2495370 w 4990740"/>
                <a:gd name="connsiteY8" fmla="*/ 306710 h 2889388"/>
                <a:gd name="connsiteX9" fmla="*/ 1111027 w 4990740"/>
                <a:gd name="connsiteY9" fmla="*/ 757728 h 2889388"/>
                <a:gd name="connsiteX10" fmla="*/ 425464 w 4990740"/>
                <a:gd name="connsiteY10" fmla="*/ 1420943 h 2889388"/>
                <a:gd name="connsiteX0" fmla="*/ 0 w 4990740"/>
                <a:gd name="connsiteY0" fmla="*/ 1444694 h 2889388"/>
                <a:gd name="connsiteX1" fmla="*/ 2495370 w 4990740"/>
                <a:gd name="connsiteY1" fmla="*/ 0 h 2889388"/>
                <a:gd name="connsiteX2" fmla="*/ 4990740 w 4990740"/>
                <a:gd name="connsiteY2" fmla="*/ 1444694 h 2889388"/>
                <a:gd name="connsiteX3" fmla="*/ 2495370 w 4990740"/>
                <a:gd name="connsiteY3" fmla="*/ 2889388 h 2889388"/>
                <a:gd name="connsiteX4" fmla="*/ 0 w 4990740"/>
                <a:gd name="connsiteY4" fmla="*/ 1444694 h 2889388"/>
                <a:gd name="connsiteX5" fmla="*/ 425464 w 4990740"/>
                <a:gd name="connsiteY5" fmla="*/ 1420943 h 2889388"/>
                <a:gd name="connsiteX6" fmla="*/ 2542872 w 4990740"/>
                <a:gd name="connsiteY6" fmla="*/ 2570802 h 2889388"/>
                <a:gd name="connsiteX7" fmla="*/ 3628595 w 4990740"/>
                <a:gd name="connsiteY7" fmla="*/ 2218393 h 2889388"/>
                <a:gd name="connsiteX8" fmla="*/ 4672154 w 4990740"/>
                <a:gd name="connsiteY8" fmla="*/ 1325941 h 2889388"/>
                <a:gd name="connsiteX9" fmla="*/ 2495370 w 4990740"/>
                <a:gd name="connsiteY9" fmla="*/ 306710 h 2889388"/>
                <a:gd name="connsiteX10" fmla="*/ 1111027 w 4990740"/>
                <a:gd name="connsiteY10" fmla="*/ 757728 h 2889388"/>
                <a:gd name="connsiteX11" fmla="*/ 425464 w 4990740"/>
                <a:gd name="connsiteY11" fmla="*/ 1420943 h 2889388"/>
                <a:gd name="connsiteX0" fmla="*/ 0 w 4990740"/>
                <a:gd name="connsiteY0" fmla="*/ 1444694 h 2889388"/>
                <a:gd name="connsiteX1" fmla="*/ 2495370 w 4990740"/>
                <a:gd name="connsiteY1" fmla="*/ 0 h 2889388"/>
                <a:gd name="connsiteX2" fmla="*/ 4990740 w 4990740"/>
                <a:gd name="connsiteY2" fmla="*/ 1444694 h 2889388"/>
                <a:gd name="connsiteX3" fmla="*/ 2495370 w 4990740"/>
                <a:gd name="connsiteY3" fmla="*/ 2889388 h 2889388"/>
                <a:gd name="connsiteX4" fmla="*/ 0 w 4990740"/>
                <a:gd name="connsiteY4" fmla="*/ 1444694 h 2889388"/>
                <a:gd name="connsiteX5" fmla="*/ 425464 w 4990740"/>
                <a:gd name="connsiteY5" fmla="*/ 1420943 h 2889388"/>
                <a:gd name="connsiteX6" fmla="*/ 2542872 w 4990740"/>
                <a:gd name="connsiteY6" fmla="*/ 2570802 h 2889388"/>
                <a:gd name="connsiteX7" fmla="*/ 3628595 w 4990740"/>
                <a:gd name="connsiteY7" fmla="*/ 2218393 h 2889388"/>
                <a:gd name="connsiteX8" fmla="*/ 4672154 w 4990740"/>
                <a:gd name="connsiteY8" fmla="*/ 1325941 h 2889388"/>
                <a:gd name="connsiteX9" fmla="*/ 3794850 w 4990740"/>
                <a:gd name="connsiteY9" fmla="*/ 745853 h 2889388"/>
                <a:gd name="connsiteX10" fmla="*/ 2495370 w 4990740"/>
                <a:gd name="connsiteY10" fmla="*/ 306710 h 2889388"/>
                <a:gd name="connsiteX11" fmla="*/ 1111027 w 4990740"/>
                <a:gd name="connsiteY11" fmla="*/ 757728 h 2889388"/>
                <a:gd name="connsiteX12" fmla="*/ 425464 w 4990740"/>
                <a:gd name="connsiteY12" fmla="*/ 1420943 h 2889388"/>
                <a:gd name="connsiteX0" fmla="*/ 0 w 4990740"/>
                <a:gd name="connsiteY0" fmla="*/ 1444694 h 2889388"/>
                <a:gd name="connsiteX1" fmla="*/ 2495370 w 4990740"/>
                <a:gd name="connsiteY1" fmla="*/ 0 h 2889388"/>
                <a:gd name="connsiteX2" fmla="*/ 4990740 w 4990740"/>
                <a:gd name="connsiteY2" fmla="*/ 1444694 h 2889388"/>
                <a:gd name="connsiteX3" fmla="*/ 2495370 w 4990740"/>
                <a:gd name="connsiteY3" fmla="*/ 2889388 h 2889388"/>
                <a:gd name="connsiteX4" fmla="*/ 0 w 4990740"/>
                <a:gd name="connsiteY4" fmla="*/ 1444694 h 2889388"/>
                <a:gd name="connsiteX5" fmla="*/ 425464 w 4990740"/>
                <a:gd name="connsiteY5" fmla="*/ 1420943 h 2889388"/>
                <a:gd name="connsiteX6" fmla="*/ 1301032 w 4990740"/>
                <a:gd name="connsiteY6" fmla="*/ 2194642 h 2889388"/>
                <a:gd name="connsiteX7" fmla="*/ 2542872 w 4990740"/>
                <a:gd name="connsiteY7" fmla="*/ 2570802 h 2889388"/>
                <a:gd name="connsiteX8" fmla="*/ 3628595 w 4990740"/>
                <a:gd name="connsiteY8" fmla="*/ 2218393 h 2889388"/>
                <a:gd name="connsiteX9" fmla="*/ 4672154 w 4990740"/>
                <a:gd name="connsiteY9" fmla="*/ 1325941 h 2889388"/>
                <a:gd name="connsiteX10" fmla="*/ 3794850 w 4990740"/>
                <a:gd name="connsiteY10" fmla="*/ 745853 h 2889388"/>
                <a:gd name="connsiteX11" fmla="*/ 2495370 w 4990740"/>
                <a:gd name="connsiteY11" fmla="*/ 306710 h 2889388"/>
                <a:gd name="connsiteX12" fmla="*/ 1111027 w 4990740"/>
                <a:gd name="connsiteY12" fmla="*/ 757728 h 2889388"/>
                <a:gd name="connsiteX13" fmla="*/ 425464 w 4990740"/>
                <a:gd name="connsiteY13" fmla="*/ 1420943 h 2889388"/>
                <a:gd name="connsiteX0" fmla="*/ 0 w 5031707"/>
                <a:gd name="connsiteY0" fmla="*/ 1444694 h 2956227"/>
                <a:gd name="connsiteX1" fmla="*/ 2495370 w 5031707"/>
                <a:gd name="connsiteY1" fmla="*/ 0 h 2956227"/>
                <a:gd name="connsiteX2" fmla="*/ 4990740 w 5031707"/>
                <a:gd name="connsiteY2" fmla="*/ 1444694 h 2956227"/>
                <a:gd name="connsiteX3" fmla="*/ 3937354 w 5031707"/>
                <a:gd name="connsiteY3" fmla="*/ 2586528 h 2956227"/>
                <a:gd name="connsiteX4" fmla="*/ 2495370 w 5031707"/>
                <a:gd name="connsiteY4" fmla="*/ 2889388 h 2956227"/>
                <a:gd name="connsiteX5" fmla="*/ 0 w 5031707"/>
                <a:gd name="connsiteY5" fmla="*/ 1444694 h 2956227"/>
                <a:gd name="connsiteX6" fmla="*/ 425464 w 5031707"/>
                <a:gd name="connsiteY6" fmla="*/ 1420943 h 2956227"/>
                <a:gd name="connsiteX7" fmla="*/ 1301032 w 5031707"/>
                <a:gd name="connsiteY7" fmla="*/ 2194642 h 2956227"/>
                <a:gd name="connsiteX8" fmla="*/ 2542872 w 5031707"/>
                <a:gd name="connsiteY8" fmla="*/ 2570802 h 2956227"/>
                <a:gd name="connsiteX9" fmla="*/ 3628595 w 5031707"/>
                <a:gd name="connsiteY9" fmla="*/ 2218393 h 2956227"/>
                <a:gd name="connsiteX10" fmla="*/ 4672154 w 5031707"/>
                <a:gd name="connsiteY10" fmla="*/ 1325941 h 2956227"/>
                <a:gd name="connsiteX11" fmla="*/ 3794850 w 5031707"/>
                <a:gd name="connsiteY11" fmla="*/ 745853 h 2956227"/>
                <a:gd name="connsiteX12" fmla="*/ 2495370 w 5031707"/>
                <a:gd name="connsiteY12" fmla="*/ 306710 h 2956227"/>
                <a:gd name="connsiteX13" fmla="*/ 1111027 w 5031707"/>
                <a:gd name="connsiteY13" fmla="*/ 757728 h 2956227"/>
                <a:gd name="connsiteX14" fmla="*/ 425464 w 5031707"/>
                <a:gd name="connsiteY14" fmla="*/ 1420943 h 2956227"/>
                <a:gd name="connsiteX0" fmla="*/ 0 w 4991163"/>
                <a:gd name="connsiteY0" fmla="*/ 1484214 h 2995747"/>
                <a:gd name="connsiteX1" fmla="*/ 2495370 w 4991163"/>
                <a:gd name="connsiteY1" fmla="*/ 39520 h 2995747"/>
                <a:gd name="connsiteX2" fmla="*/ 4044232 w 4991163"/>
                <a:gd name="connsiteY2" fmla="*/ 500365 h 2995747"/>
                <a:gd name="connsiteX3" fmla="*/ 4990740 w 4991163"/>
                <a:gd name="connsiteY3" fmla="*/ 1484214 h 2995747"/>
                <a:gd name="connsiteX4" fmla="*/ 3937354 w 4991163"/>
                <a:gd name="connsiteY4" fmla="*/ 2626048 h 2995747"/>
                <a:gd name="connsiteX5" fmla="*/ 2495370 w 4991163"/>
                <a:gd name="connsiteY5" fmla="*/ 2928908 h 2995747"/>
                <a:gd name="connsiteX6" fmla="*/ 0 w 4991163"/>
                <a:gd name="connsiteY6" fmla="*/ 1484214 h 2995747"/>
                <a:gd name="connsiteX7" fmla="*/ 425464 w 4991163"/>
                <a:gd name="connsiteY7" fmla="*/ 1460463 h 2995747"/>
                <a:gd name="connsiteX8" fmla="*/ 1301032 w 4991163"/>
                <a:gd name="connsiteY8" fmla="*/ 2234162 h 2995747"/>
                <a:gd name="connsiteX9" fmla="*/ 2542872 w 4991163"/>
                <a:gd name="connsiteY9" fmla="*/ 2610322 h 2995747"/>
                <a:gd name="connsiteX10" fmla="*/ 3628595 w 4991163"/>
                <a:gd name="connsiteY10" fmla="*/ 2257913 h 2995747"/>
                <a:gd name="connsiteX11" fmla="*/ 4672154 w 4991163"/>
                <a:gd name="connsiteY11" fmla="*/ 1365461 h 2995747"/>
                <a:gd name="connsiteX12" fmla="*/ 3794850 w 4991163"/>
                <a:gd name="connsiteY12" fmla="*/ 785373 h 2995747"/>
                <a:gd name="connsiteX13" fmla="*/ 2495370 w 4991163"/>
                <a:gd name="connsiteY13" fmla="*/ 346230 h 2995747"/>
                <a:gd name="connsiteX14" fmla="*/ 1111027 w 4991163"/>
                <a:gd name="connsiteY14" fmla="*/ 797248 h 2995747"/>
                <a:gd name="connsiteX15" fmla="*/ 425464 w 4991163"/>
                <a:gd name="connsiteY15" fmla="*/ 1460463 h 2995747"/>
                <a:gd name="connsiteX0" fmla="*/ 112 w 4991275"/>
                <a:gd name="connsiteY0" fmla="*/ 1484214 h 2995747"/>
                <a:gd name="connsiteX1" fmla="*/ 1051762 w 4991275"/>
                <a:gd name="connsiteY1" fmla="*/ 298484 h 2995747"/>
                <a:gd name="connsiteX2" fmla="*/ 2495482 w 4991275"/>
                <a:gd name="connsiteY2" fmla="*/ 39520 h 2995747"/>
                <a:gd name="connsiteX3" fmla="*/ 4044344 w 4991275"/>
                <a:gd name="connsiteY3" fmla="*/ 500365 h 2995747"/>
                <a:gd name="connsiteX4" fmla="*/ 4990852 w 4991275"/>
                <a:gd name="connsiteY4" fmla="*/ 1484214 h 2995747"/>
                <a:gd name="connsiteX5" fmla="*/ 3937466 w 4991275"/>
                <a:gd name="connsiteY5" fmla="*/ 2626048 h 2995747"/>
                <a:gd name="connsiteX6" fmla="*/ 2495482 w 4991275"/>
                <a:gd name="connsiteY6" fmla="*/ 2928908 h 2995747"/>
                <a:gd name="connsiteX7" fmla="*/ 112 w 4991275"/>
                <a:gd name="connsiteY7" fmla="*/ 1484214 h 2995747"/>
                <a:gd name="connsiteX8" fmla="*/ 425576 w 4991275"/>
                <a:gd name="connsiteY8" fmla="*/ 1460463 h 2995747"/>
                <a:gd name="connsiteX9" fmla="*/ 1301144 w 4991275"/>
                <a:gd name="connsiteY9" fmla="*/ 2234162 h 2995747"/>
                <a:gd name="connsiteX10" fmla="*/ 2542984 w 4991275"/>
                <a:gd name="connsiteY10" fmla="*/ 2610322 h 2995747"/>
                <a:gd name="connsiteX11" fmla="*/ 3628707 w 4991275"/>
                <a:gd name="connsiteY11" fmla="*/ 2257913 h 2995747"/>
                <a:gd name="connsiteX12" fmla="*/ 4672266 w 4991275"/>
                <a:gd name="connsiteY12" fmla="*/ 1365461 h 2995747"/>
                <a:gd name="connsiteX13" fmla="*/ 3794962 w 4991275"/>
                <a:gd name="connsiteY13" fmla="*/ 785373 h 2995747"/>
                <a:gd name="connsiteX14" fmla="*/ 2495482 w 4991275"/>
                <a:gd name="connsiteY14" fmla="*/ 346230 h 2995747"/>
                <a:gd name="connsiteX15" fmla="*/ 1111139 w 4991275"/>
                <a:gd name="connsiteY15" fmla="*/ 797248 h 2995747"/>
                <a:gd name="connsiteX16" fmla="*/ 425576 w 4991275"/>
                <a:gd name="connsiteY16" fmla="*/ 1460463 h 2995747"/>
                <a:gd name="connsiteX0" fmla="*/ 112 w 4991275"/>
                <a:gd name="connsiteY0" fmla="*/ 1484214 h 2940428"/>
                <a:gd name="connsiteX1" fmla="*/ 1051762 w 4991275"/>
                <a:gd name="connsiteY1" fmla="*/ 298484 h 2940428"/>
                <a:gd name="connsiteX2" fmla="*/ 2495482 w 4991275"/>
                <a:gd name="connsiteY2" fmla="*/ 39520 h 2940428"/>
                <a:gd name="connsiteX3" fmla="*/ 4044344 w 4991275"/>
                <a:gd name="connsiteY3" fmla="*/ 500365 h 2940428"/>
                <a:gd name="connsiteX4" fmla="*/ 4990852 w 4991275"/>
                <a:gd name="connsiteY4" fmla="*/ 1484214 h 2940428"/>
                <a:gd name="connsiteX5" fmla="*/ 3937466 w 4991275"/>
                <a:gd name="connsiteY5" fmla="*/ 2626048 h 2940428"/>
                <a:gd name="connsiteX6" fmla="*/ 2495482 w 4991275"/>
                <a:gd name="connsiteY6" fmla="*/ 2928908 h 2940428"/>
                <a:gd name="connsiteX7" fmla="*/ 814255 w 4991275"/>
                <a:gd name="connsiteY7" fmla="*/ 2329165 h 2940428"/>
                <a:gd name="connsiteX8" fmla="*/ 112 w 4991275"/>
                <a:gd name="connsiteY8" fmla="*/ 1484214 h 2940428"/>
                <a:gd name="connsiteX9" fmla="*/ 425576 w 4991275"/>
                <a:gd name="connsiteY9" fmla="*/ 1460463 h 2940428"/>
                <a:gd name="connsiteX10" fmla="*/ 1301144 w 4991275"/>
                <a:gd name="connsiteY10" fmla="*/ 2234162 h 2940428"/>
                <a:gd name="connsiteX11" fmla="*/ 2542984 w 4991275"/>
                <a:gd name="connsiteY11" fmla="*/ 2610322 h 2940428"/>
                <a:gd name="connsiteX12" fmla="*/ 3628707 w 4991275"/>
                <a:gd name="connsiteY12" fmla="*/ 2257913 h 2940428"/>
                <a:gd name="connsiteX13" fmla="*/ 4672266 w 4991275"/>
                <a:gd name="connsiteY13" fmla="*/ 1365461 h 2940428"/>
                <a:gd name="connsiteX14" fmla="*/ 3794962 w 4991275"/>
                <a:gd name="connsiteY14" fmla="*/ 785373 h 2940428"/>
                <a:gd name="connsiteX15" fmla="*/ 2495482 w 4991275"/>
                <a:gd name="connsiteY15" fmla="*/ 346230 h 2940428"/>
                <a:gd name="connsiteX16" fmla="*/ 1111139 w 4991275"/>
                <a:gd name="connsiteY16" fmla="*/ 797248 h 2940428"/>
                <a:gd name="connsiteX17" fmla="*/ 425576 w 4991275"/>
                <a:gd name="connsiteY17" fmla="*/ 1460463 h 2940428"/>
                <a:gd name="connsiteX0" fmla="*/ 78 w 5276248"/>
                <a:gd name="connsiteY0" fmla="*/ 1377336 h 2940428"/>
                <a:gd name="connsiteX1" fmla="*/ 1336735 w 5276248"/>
                <a:gd name="connsiteY1" fmla="*/ 298484 h 2940428"/>
                <a:gd name="connsiteX2" fmla="*/ 2780455 w 5276248"/>
                <a:gd name="connsiteY2" fmla="*/ 39520 h 2940428"/>
                <a:gd name="connsiteX3" fmla="*/ 4329317 w 5276248"/>
                <a:gd name="connsiteY3" fmla="*/ 500365 h 2940428"/>
                <a:gd name="connsiteX4" fmla="*/ 5275825 w 5276248"/>
                <a:gd name="connsiteY4" fmla="*/ 1484214 h 2940428"/>
                <a:gd name="connsiteX5" fmla="*/ 4222439 w 5276248"/>
                <a:gd name="connsiteY5" fmla="*/ 2626048 h 2940428"/>
                <a:gd name="connsiteX6" fmla="*/ 2780455 w 5276248"/>
                <a:gd name="connsiteY6" fmla="*/ 2928908 h 2940428"/>
                <a:gd name="connsiteX7" fmla="*/ 1099228 w 5276248"/>
                <a:gd name="connsiteY7" fmla="*/ 2329165 h 2940428"/>
                <a:gd name="connsiteX8" fmla="*/ 78 w 5276248"/>
                <a:gd name="connsiteY8" fmla="*/ 1377336 h 2940428"/>
                <a:gd name="connsiteX9" fmla="*/ 710549 w 5276248"/>
                <a:gd name="connsiteY9" fmla="*/ 1460463 h 2940428"/>
                <a:gd name="connsiteX10" fmla="*/ 1586117 w 5276248"/>
                <a:gd name="connsiteY10" fmla="*/ 2234162 h 2940428"/>
                <a:gd name="connsiteX11" fmla="*/ 2827957 w 5276248"/>
                <a:gd name="connsiteY11" fmla="*/ 2610322 h 2940428"/>
                <a:gd name="connsiteX12" fmla="*/ 3913680 w 5276248"/>
                <a:gd name="connsiteY12" fmla="*/ 2257913 h 2940428"/>
                <a:gd name="connsiteX13" fmla="*/ 4957239 w 5276248"/>
                <a:gd name="connsiteY13" fmla="*/ 1365461 h 2940428"/>
                <a:gd name="connsiteX14" fmla="*/ 4079935 w 5276248"/>
                <a:gd name="connsiteY14" fmla="*/ 785373 h 2940428"/>
                <a:gd name="connsiteX15" fmla="*/ 2780455 w 5276248"/>
                <a:gd name="connsiteY15" fmla="*/ 346230 h 2940428"/>
                <a:gd name="connsiteX16" fmla="*/ 1396112 w 5276248"/>
                <a:gd name="connsiteY16" fmla="*/ 797248 h 2940428"/>
                <a:gd name="connsiteX17" fmla="*/ 710549 w 5276248"/>
                <a:gd name="connsiteY17" fmla="*/ 1460463 h 2940428"/>
                <a:gd name="connsiteX0" fmla="*/ 29192 w 5305362"/>
                <a:gd name="connsiteY0" fmla="*/ 1377336 h 2940428"/>
                <a:gd name="connsiteX1" fmla="*/ 546452 w 5305362"/>
                <a:gd name="connsiteY1" fmla="*/ 868500 h 2940428"/>
                <a:gd name="connsiteX2" fmla="*/ 1365849 w 5305362"/>
                <a:gd name="connsiteY2" fmla="*/ 298484 h 2940428"/>
                <a:gd name="connsiteX3" fmla="*/ 2809569 w 5305362"/>
                <a:gd name="connsiteY3" fmla="*/ 39520 h 2940428"/>
                <a:gd name="connsiteX4" fmla="*/ 4358431 w 5305362"/>
                <a:gd name="connsiteY4" fmla="*/ 500365 h 2940428"/>
                <a:gd name="connsiteX5" fmla="*/ 5304939 w 5305362"/>
                <a:gd name="connsiteY5" fmla="*/ 1484214 h 2940428"/>
                <a:gd name="connsiteX6" fmla="*/ 4251553 w 5305362"/>
                <a:gd name="connsiteY6" fmla="*/ 2626048 h 2940428"/>
                <a:gd name="connsiteX7" fmla="*/ 2809569 w 5305362"/>
                <a:gd name="connsiteY7" fmla="*/ 2928908 h 2940428"/>
                <a:gd name="connsiteX8" fmla="*/ 1128342 w 5305362"/>
                <a:gd name="connsiteY8" fmla="*/ 2329165 h 2940428"/>
                <a:gd name="connsiteX9" fmla="*/ 29192 w 5305362"/>
                <a:gd name="connsiteY9" fmla="*/ 1377336 h 2940428"/>
                <a:gd name="connsiteX10" fmla="*/ 739663 w 5305362"/>
                <a:gd name="connsiteY10" fmla="*/ 1460463 h 2940428"/>
                <a:gd name="connsiteX11" fmla="*/ 1615231 w 5305362"/>
                <a:gd name="connsiteY11" fmla="*/ 2234162 h 2940428"/>
                <a:gd name="connsiteX12" fmla="*/ 2857071 w 5305362"/>
                <a:gd name="connsiteY12" fmla="*/ 2610322 h 2940428"/>
                <a:gd name="connsiteX13" fmla="*/ 3942794 w 5305362"/>
                <a:gd name="connsiteY13" fmla="*/ 2257913 h 2940428"/>
                <a:gd name="connsiteX14" fmla="*/ 4986353 w 5305362"/>
                <a:gd name="connsiteY14" fmla="*/ 1365461 h 2940428"/>
                <a:gd name="connsiteX15" fmla="*/ 4109049 w 5305362"/>
                <a:gd name="connsiteY15" fmla="*/ 785373 h 2940428"/>
                <a:gd name="connsiteX16" fmla="*/ 2809569 w 5305362"/>
                <a:gd name="connsiteY16" fmla="*/ 346230 h 2940428"/>
                <a:gd name="connsiteX17" fmla="*/ 1425226 w 5305362"/>
                <a:gd name="connsiteY17" fmla="*/ 797248 h 2940428"/>
                <a:gd name="connsiteX18" fmla="*/ 739663 w 5305362"/>
                <a:gd name="connsiteY18" fmla="*/ 1460463 h 2940428"/>
                <a:gd name="connsiteX0" fmla="*/ 29192 w 5305362"/>
                <a:gd name="connsiteY0" fmla="*/ 1377336 h 2940428"/>
                <a:gd name="connsiteX1" fmla="*/ 546452 w 5305362"/>
                <a:gd name="connsiteY1" fmla="*/ 868500 h 2940428"/>
                <a:gd name="connsiteX2" fmla="*/ 1365849 w 5305362"/>
                <a:gd name="connsiteY2" fmla="*/ 298484 h 2940428"/>
                <a:gd name="connsiteX3" fmla="*/ 2809569 w 5305362"/>
                <a:gd name="connsiteY3" fmla="*/ 39520 h 2940428"/>
                <a:gd name="connsiteX4" fmla="*/ 4358431 w 5305362"/>
                <a:gd name="connsiteY4" fmla="*/ 500365 h 2940428"/>
                <a:gd name="connsiteX5" fmla="*/ 5304939 w 5305362"/>
                <a:gd name="connsiteY5" fmla="*/ 1484214 h 2940428"/>
                <a:gd name="connsiteX6" fmla="*/ 4251553 w 5305362"/>
                <a:gd name="connsiteY6" fmla="*/ 2626048 h 2940428"/>
                <a:gd name="connsiteX7" fmla="*/ 2809569 w 5305362"/>
                <a:gd name="connsiteY7" fmla="*/ 2928908 h 2940428"/>
                <a:gd name="connsiteX8" fmla="*/ 1128342 w 5305362"/>
                <a:gd name="connsiteY8" fmla="*/ 2329165 h 2940428"/>
                <a:gd name="connsiteX9" fmla="*/ 29192 w 5305362"/>
                <a:gd name="connsiteY9" fmla="*/ 1377336 h 2940428"/>
                <a:gd name="connsiteX10" fmla="*/ 739663 w 5305362"/>
                <a:gd name="connsiteY10" fmla="*/ 1460463 h 2940428"/>
                <a:gd name="connsiteX11" fmla="*/ 1615231 w 5305362"/>
                <a:gd name="connsiteY11" fmla="*/ 2234162 h 2940428"/>
                <a:gd name="connsiteX12" fmla="*/ 2857071 w 5305362"/>
                <a:gd name="connsiteY12" fmla="*/ 2610322 h 2940428"/>
                <a:gd name="connsiteX13" fmla="*/ 3942794 w 5305362"/>
                <a:gd name="connsiteY13" fmla="*/ 2257913 h 2940428"/>
                <a:gd name="connsiteX14" fmla="*/ 4986353 w 5305362"/>
                <a:gd name="connsiteY14" fmla="*/ 1365461 h 2940428"/>
                <a:gd name="connsiteX15" fmla="*/ 4109049 w 5305362"/>
                <a:gd name="connsiteY15" fmla="*/ 785373 h 2940428"/>
                <a:gd name="connsiteX16" fmla="*/ 2809569 w 5305362"/>
                <a:gd name="connsiteY16" fmla="*/ 346230 h 2940428"/>
                <a:gd name="connsiteX17" fmla="*/ 1425226 w 5305362"/>
                <a:gd name="connsiteY17" fmla="*/ 797248 h 2940428"/>
                <a:gd name="connsiteX18" fmla="*/ 1057091 w 5305362"/>
                <a:gd name="connsiteY18" fmla="*/ 1070380 h 2940428"/>
                <a:gd name="connsiteX19" fmla="*/ 739663 w 5305362"/>
                <a:gd name="connsiteY19" fmla="*/ 1460463 h 2940428"/>
                <a:gd name="connsiteX0" fmla="*/ 29192 w 5305362"/>
                <a:gd name="connsiteY0" fmla="*/ 1377336 h 2940428"/>
                <a:gd name="connsiteX1" fmla="*/ 546452 w 5305362"/>
                <a:gd name="connsiteY1" fmla="*/ 868500 h 2940428"/>
                <a:gd name="connsiteX2" fmla="*/ 1365849 w 5305362"/>
                <a:gd name="connsiteY2" fmla="*/ 298484 h 2940428"/>
                <a:gd name="connsiteX3" fmla="*/ 2809569 w 5305362"/>
                <a:gd name="connsiteY3" fmla="*/ 39520 h 2940428"/>
                <a:gd name="connsiteX4" fmla="*/ 4358431 w 5305362"/>
                <a:gd name="connsiteY4" fmla="*/ 500365 h 2940428"/>
                <a:gd name="connsiteX5" fmla="*/ 5304939 w 5305362"/>
                <a:gd name="connsiteY5" fmla="*/ 1484214 h 2940428"/>
                <a:gd name="connsiteX6" fmla="*/ 4251553 w 5305362"/>
                <a:gd name="connsiteY6" fmla="*/ 2626048 h 2940428"/>
                <a:gd name="connsiteX7" fmla="*/ 2809569 w 5305362"/>
                <a:gd name="connsiteY7" fmla="*/ 2928908 h 2940428"/>
                <a:gd name="connsiteX8" fmla="*/ 1128342 w 5305362"/>
                <a:gd name="connsiteY8" fmla="*/ 2329165 h 2940428"/>
                <a:gd name="connsiteX9" fmla="*/ 29192 w 5305362"/>
                <a:gd name="connsiteY9" fmla="*/ 1377336 h 2940428"/>
                <a:gd name="connsiteX10" fmla="*/ 549658 w 5305362"/>
                <a:gd name="connsiteY10" fmla="*/ 1424837 h 2940428"/>
                <a:gd name="connsiteX11" fmla="*/ 1615231 w 5305362"/>
                <a:gd name="connsiteY11" fmla="*/ 2234162 h 2940428"/>
                <a:gd name="connsiteX12" fmla="*/ 2857071 w 5305362"/>
                <a:gd name="connsiteY12" fmla="*/ 2610322 h 2940428"/>
                <a:gd name="connsiteX13" fmla="*/ 3942794 w 5305362"/>
                <a:gd name="connsiteY13" fmla="*/ 2257913 h 2940428"/>
                <a:gd name="connsiteX14" fmla="*/ 4986353 w 5305362"/>
                <a:gd name="connsiteY14" fmla="*/ 1365461 h 2940428"/>
                <a:gd name="connsiteX15" fmla="*/ 4109049 w 5305362"/>
                <a:gd name="connsiteY15" fmla="*/ 785373 h 2940428"/>
                <a:gd name="connsiteX16" fmla="*/ 2809569 w 5305362"/>
                <a:gd name="connsiteY16" fmla="*/ 346230 h 2940428"/>
                <a:gd name="connsiteX17" fmla="*/ 1425226 w 5305362"/>
                <a:gd name="connsiteY17" fmla="*/ 797248 h 2940428"/>
                <a:gd name="connsiteX18" fmla="*/ 1057091 w 5305362"/>
                <a:gd name="connsiteY18" fmla="*/ 1070380 h 2940428"/>
                <a:gd name="connsiteX19" fmla="*/ 549658 w 5305362"/>
                <a:gd name="connsiteY19" fmla="*/ 1424837 h 2940428"/>
                <a:gd name="connsiteX0" fmla="*/ 29192 w 5305362"/>
                <a:gd name="connsiteY0" fmla="*/ 1377336 h 2940428"/>
                <a:gd name="connsiteX1" fmla="*/ 546452 w 5305362"/>
                <a:gd name="connsiteY1" fmla="*/ 868500 h 2940428"/>
                <a:gd name="connsiteX2" fmla="*/ 1365849 w 5305362"/>
                <a:gd name="connsiteY2" fmla="*/ 298484 h 2940428"/>
                <a:gd name="connsiteX3" fmla="*/ 2809569 w 5305362"/>
                <a:gd name="connsiteY3" fmla="*/ 39520 h 2940428"/>
                <a:gd name="connsiteX4" fmla="*/ 4358431 w 5305362"/>
                <a:gd name="connsiteY4" fmla="*/ 500365 h 2940428"/>
                <a:gd name="connsiteX5" fmla="*/ 5304939 w 5305362"/>
                <a:gd name="connsiteY5" fmla="*/ 1484214 h 2940428"/>
                <a:gd name="connsiteX6" fmla="*/ 4251553 w 5305362"/>
                <a:gd name="connsiteY6" fmla="*/ 2626048 h 2940428"/>
                <a:gd name="connsiteX7" fmla="*/ 2809569 w 5305362"/>
                <a:gd name="connsiteY7" fmla="*/ 2928908 h 2940428"/>
                <a:gd name="connsiteX8" fmla="*/ 1128342 w 5305362"/>
                <a:gd name="connsiteY8" fmla="*/ 2329165 h 2940428"/>
                <a:gd name="connsiteX9" fmla="*/ 712706 w 5305362"/>
                <a:gd name="connsiteY9" fmla="*/ 2067908 h 2940428"/>
                <a:gd name="connsiteX10" fmla="*/ 29192 w 5305362"/>
                <a:gd name="connsiteY10" fmla="*/ 1377336 h 2940428"/>
                <a:gd name="connsiteX11" fmla="*/ 549658 w 5305362"/>
                <a:gd name="connsiteY11" fmla="*/ 1424837 h 2940428"/>
                <a:gd name="connsiteX12" fmla="*/ 1615231 w 5305362"/>
                <a:gd name="connsiteY12" fmla="*/ 2234162 h 2940428"/>
                <a:gd name="connsiteX13" fmla="*/ 2857071 w 5305362"/>
                <a:gd name="connsiteY13" fmla="*/ 2610322 h 2940428"/>
                <a:gd name="connsiteX14" fmla="*/ 3942794 w 5305362"/>
                <a:gd name="connsiteY14" fmla="*/ 2257913 h 2940428"/>
                <a:gd name="connsiteX15" fmla="*/ 4986353 w 5305362"/>
                <a:gd name="connsiteY15" fmla="*/ 1365461 h 2940428"/>
                <a:gd name="connsiteX16" fmla="*/ 4109049 w 5305362"/>
                <a:gd name="connsiteY16" fmla="*/ 785373 h 2940428"/>
                <a:gd name="connsiteX17" fmla="*/ 2809569 w 5305362"/>
                <a:gd name="connsiteY17" fmla="*/ 346230 h 2940428"/>
                <a:gd name="connsiteX18" fmla="*/ 1425226 w 5305362"/>
                <a:gd name="connsiteY18" fmla="*/ 797248 h 2940428"/>
                <a:gd name="connsiteX19" fmla="*/ 1057091 w 5305362"/>
                <a:gd name="connsiteY19" fmla="*/ 1070380 h 2940428"/>
                <a:gd name="connsiteX20" fmla="*/ 549658 w 5305362"/>
                <a:gd name="connsiteY20" fmla="*/ 1424837 h 2940428"/>
                <a:gd name="connsiteX0" fmla="*/ 29192 w 5305362"/>
                <a:gd name="connsiteY0" fmla="*/ 1377336 h 2940428"/>
                <a:gd name="connsiteX1" fmla="*/ 546452 w 5305362"/>
                <a:gd name="connsiteY1" fmla="*/ 868500 h 2940428"/>
                <a:gd name="connsiteX2" fmla="*/ 1365849 w 5305362"/>
                <a:gd name="connsiteY2" fmla="*/ 298484 h 2940428"/>
                <a:gd name="connsiteX3" fmla="*/ 2809569 w 5305362"/>
                <a:gd name="connsiteY3" fmla="*/ 39520 h 2940428"/>
                <a:gd name="connsiteX4" fmla="*/ 4358431 w 5305362"/>
                <a:gd name="connsiteY4" fmla="*/ 500365 h 2940428"/>
                <a:gd name="connsiteX5" fmla="*/ 5304939 w 5305362"/>
                <a:gd name="connsiteY5" fmla="*/ 1484214 h 2940428"/>
                <a:gd name="connsiteX6" fmla="*/ 4251553 w 5305362"/>
                <a:gd name="connsiteY6" fmla="*/ 2626048 h 2940428"/>
                <a:gd name="connsiteX7" fmla="*/ 2809569 w 5305362"/>
                <a:gd name="connsiteY7" fmla="*/ 2928908 h 2940428"/>
                <a:gd name="connsiteX8" fmla="*/ 1128342 w 5305362"/>
                <a:gd name="connsiteY8" fmla="*/ 2329165 h 2940428"/>
                <a:gd name="connsiteX9" fmla="*/ 712706 w 5305362"/>
                <a:gd name="connsiteY9" fmla="*/ 2067908 h 2940428"/>
                <a:gd name="connsiteX10" fmla="*/ 29192 w 5305362"/>
                <a:gd name="connsiteY10" fmla="*/ 1377336 h 2940428"/>
                <a:gd name="connsiteX11" fmla="*/ 549658 w 5305362"/>
                <a:gd name="connsiteY11" fmla="*/ 1424837 h 2940428"/>
                <a:gd name="connsiteX12" fmla="*/ 1615231 w 5305362"/>
                <a:gd name="connsiteY12" fmla="*/ 2234162 h 2940428"/>
                <a:gd name="connsiteX13" fmla="*/ 2857071 w 5305362"/>
                <a:gd name="connsiteY13" fmla="*/ 2610322 h 2940428"/>
                <a:gd name="connsiteX14" fmla="*/ 3942794 w 5305362"/>
                <a:gd name="connsiteY14" fmla="*/ 2257913 h 2940428"/>
                <a:gd name="connsiteX15" fmla="*/ 4986353 w 5305362"/>
                <a:gd name="connsiteY15" fmla="*/ 1365461 h 2940428"/>
                <a:gd name="connsiteX16" fmla="*/ 4109049 w 5305362"/>
                <a:gd name="connsiteY16" fmla="*/ 785373 h 2940428"/>
                <a:gd name="connsiteX17" fmla="*/ 2809569 w 5305362"/>
                <a:gd name="connsiteY17" fmla="*/ 346230 h 2940428"/>
                <a:gd name="connsiteX18" fmla="*/ 1425226 w 5305362"/>
                <a:gd name="connsiteY18" fmla="*/ 797248 h 2940428"/>
                <a:gd name="connsiteX19" fmla="*/ 1057091 w 5305362"/>
                <a:gd name="connsiteY19" fmla="*/ 1070380 h 2940428"/>
                <a:gd name="connsiteX20" fmla="*/ 549658 w 5305362"/>
                <a:gd name="connsiteY20" fmla="*/ 1424837 h 2940428"/>
                <a:gd name="connsiteX0" fmla="*/ 29192 w 5305362"/>
                <a:gd name="connsiteY0" fmla="*/ 1377336 h 2940428"/>
                <a:gd name="connsiteX1" fmla="*/ 546452 w 5305362"/>
                <a:gd name="connsiteY1" fmla="*/ 868500 h 2940428"/>
                <a:gd name="connsiteX2" fmla="*/ 1365849 w 5305362"/>
                <a:gd name="connsiteY2" fmla="*/ 298484 h 2940428"/>
                <a:gd name="connsiteX3" fmla="*/ 2809569 w 5305362"/>
                <a:gd name="connsiteY3" fmla="*/ 39520 h 2940428"/>
                <a:gd name="connsiteX4" fmla="*/ 4358431 w 5305362"/>
                <a:gd name="connsiteY4" fmla="*/ 500365 h 2940428"/>
                <a:gd name="connsiteX5" fmla="*/ 5304939 w 5305362"/>
                <a:gd name="connsiteY5" fmla="*/ 1484214 h 2940428"/>
                <a:gd name="connsiteX6" fmla="*/ 4251553 w 5305362"/>
                <a:gd name="connsiteY6" fmla="*/ 2626048 h 2940428"/>
                <a:gd name="connsiteX7" fmla="*/ 2809569 w 5305362"/>
                <a:gd name="connsiteY7" fmla="*/ 2928908 h 2940428"/>
                <a:gd name="connsiteX8" fmla="*/ 1128342 w 5305362"/>
                <a:gd name="connsiteY8" fmla="*/ 2329165 h 2940428"/>
                <a:gd name="connsiteX9" fmla="*/ 712706 w 5305362"/>
                <a:gd name="connsiteY9" fmla="*/ 2067908 h 2940428"/>
                <a:gd name="connsiteX10" fmla="*/ 29192 w 5305362"/>
                <a:gd name="connsiteY10" fmla="*/ 1377336 h 2940428"/>
                <a:gd name="connsiteX11" fmla="*/ 549658 w 5305362"/>
                <a:gd name="connsiteY11" fmla="*/ 1424837 h 2940428"/>
                <a:gd name="connsiteX12" fmla="*/ 1425226 w 5305362"/>
                <a:gd name="connsiteY12" fmla="*/ 2174786 h 2940428"/>
                <a:gd name="connsiteX13" fmla="*/ 2857071 w 5305362"/>
                <a:gd name="connsiteY13" fmla="*/ 2610322 h 2940428"/>
                <a:gd name="connsiteX14" fmla="*/ 3942794 w 5305362"/>
                <a:gd name="connsiteY14" fmla="*/ 2257913 h 2940428"/>
                <a:gd name="connsiteX15" fmla="*/ 4986353 w 5305362"/>
                <a:gd name="connsiteY15" fmla="*/ 1365461 h 2940428"/>
                <a:gd name="connsiteX16" fmla="*/ 4109049 w 5305362"/>
                <a:gd name="connsiteY16" fmla="*/ 785373 h 2940428"/>
                <a:gd name="connsiteX17" fmla="*/ 2809569 w 5305362"/>
                <a:gd name="connsiteY17" fmla="*/ 346230 h 2940428"/>
                <a:gd name="connsiteX18" fmla="*/ 1425226 w 5305362"/>
                <a:gd name="connsiteY18" fmla="*/ 797248 h 2940428"/>
                <a:gd name="connsiteX19" fmla="*/ 1057091 w 5305362"/>
                <a:gd name="connsiteY19" fmla="*/ 1070380 h 2940428"/>
                <a:gd name="connsiteX20" fmla="*/ 549658 w 5305362"/>
                <a:gd name="connsiteY20" fmla="*/ 1424837 h 2940428"/>
                <a:gd name="connsiteX0" fmla="*/ 29192 w 5305362"/>
                <a:gd name="connsiteY0" fmla="*/ 1377336 h 2940428"/>
                <a:gd name="connsiteX1" fmla="*/ 546452 w 5305362"/>
                <a:gd name="connsiteY1" fmla="*/ 868500 h 2940428"/>
                <a:gd name="connsiteX2" fmla="*/ 1365849 w 5305362"/>
                <a:gd name="connsiteY2" fmla="*/ 298484 h 2940428"/>
                <a:gd name="connsiteX3" fmla="*/ 2809569 w 5305362"/>
                <a:gd name="connsiteY3" fmla="*/ 39520 h 2940428"/>
                <a:gd name="connsiteX4" fmla="*/ 4358431 w 5305362"/>
                <a:gd name="connsiteY4" fmla="*/ 500365 h 2940428"/>
                <a:gd name="connsiteX5" fmla="*/ 5304939 w 5305362"/>
                <a:gd name="connsiteY5" fmla="*/ 1484214 h 2940428"/>
                <a:gd name="connsiteX6" fmla="*/ 4251553 w 5305362"/>
                <a:gd name="connsiteY6" fmla="*/ 2626048 h 2940428"/>
                <a:gd name="connsiteX7" fmla="*/ 2809569 w 5305362"/>
                <a:gd name="connsiteY7" fmla="*/ 2928908 h 2940428"/>
                <a:gd name="connsiteX8" fmla="*/ 1128342 w 5305362"/>
                <a:gd name="connsiteY8" fmla="*/ 2329165 h 2940428"/>
                <a:gd name="connsiteX9" fmla="*/ 712706 w 5305362"/>
                <a:gd name="connsiteY9" fmla="*/ 2067908 h 2940428"/>
                <a:gd name="connsiteX10" fmla="*/ 29192 w 5305362"/>
                <a:gd name="connsiteY10" fmla="*/ 1377336 h 2940428"/>
                <a:gd name="connsiteX11" fmla="*/ 549658 w 5305362"/>
                <a:gd name="connsiteY11" fmla="*/ 1424837 h 2940428"/>
                <a:gd name="connsiteX12" fmla="*/ 1425226 w 5305362"/>
                <a:gd name="connsiteY12" fmla="*/ 2174786 h 2940428"/>
                <a:gd name="connsiteX13" fmla="*/ 2857071 w 5305362"/>
                <a:gd name="connsiteY13" fmla="*/ 2610322 h 2940428"/>
                <a:gd name="connsiteX14" fmla="*/ 3942794 w 5305362"/>
                <a:gd name="connsiteY14" fmla="*/ 2257913 h 2940428"/>
                <a:gd name="connsiteX15" fmla="*/ 4986353 w 5305362"/>
                <a:gd name="connsiteY15" fmla="*/ 1365461 h 2940428"/>
                <a:gd name="connsiteX16" fmla="*/ 4109049 w 5305362"/>
                <a:gd name="connsiteY16" fmla="*/ 785373 h 2940428"/>
                <a:gd name="connsiteX17" fmla="*/ 2821445 w 5305362"/>
                <a:gd name="connsiteY17" fmla="*/ 227477 h 2940428"/>
                <a:gd name="connsiteX18" fmla="*/ 1425226 w 5305362"/>
                <a:gd name="connsiteY18" fmla="*/ 797248 h 2940428"/>
                <a:gd name="connsiteX19" fmla="*/ 1057091 w 5305362"/>
                <a:gd name="connsiteY19" fmla="*/ 1070380 h 2940428"/>
                <a:gd name="connsiteX20" fmla="*/ 549658 w 5305362"/>
                <a:gd name="connsiteY20" fmla="*/ 1424837 h 2940428"/>
                <a:gd name="connsiteX0" fmla="*/ 29192 w 5305362"/>
                <a:gd name="connsiteY0" fmla="*/ 1377336 h 2940428"/>
                <a:gd name="connsiteX1" fmla="*/ 546452 w 5305362"/>
                <a:gd name="connsiteY1" fmla="*/ 868500 h 2940428"/>
                <a:gd name="connsiteX2" fmla="*/ 1365849 w 5305362"/>
                <a:gd name="connsiteY2" fmla="*/ 298484 h 2940428"/>
                <a:gd name="connsiteX3" fmla="*/ 2809569 w 5305362"/>
                <a:gd name="connsiteY3" fmla="*/ 39520 h 2940428"/>
                <a:gd name="connsiteX4" fmla="*/ 4358431 w 5305362"/>
                <a:gd name="connsiteY4" fmla="*/ 500365 h 2940428"/>
                <a:gd name="connsiteX5" fmla="*/ 5304939 w 5305362"/>
                <a:gd name="connsiteY5" fmla="*/ 1484214 h 2940428"/>
                <a:gd name="connsiteX6" fmla="*/ 4251553 w 5305362"/>
                <a:gd name="connsiteY6" fmla="*/ 2626048 h 2940428"/>
                <a:gd name="connsiteX7" fmla="*/ 2809569 w 5305362"/>
                <a:gd name="connsiteY7" fmla="*/ 2928908 h 2940428"/>
                <a:gd name="connsiteX8" fmla="*/ 1128342 w 5305362"/>
                <a:gd name="connsiteY8" fmla="*/ 2329165 h 2940428"/>
                <a:gd name="connsiteX9" fmla="*/ 712706 w 5305362"/>
                <a:gd name="connsiteY9" fmla="*/ 2067908 h 2940428"/>
                <a:gd name="connsiteX10" fmla="*/ 29192 w 5305362"/>
                <a:gd name="connsiteY10" fmla="*/ 1377336 h 2940428"/>
                <a:gd name="connsiteX11" fmla="*/ 549658 w 5305362"/>
                <a:gd name="connsiteY11" fmla="*/ 1424837 h 2940428"/>
                <a:gd name="connsiteX12" fmla="*/ 1425226 w 5305362"/>
                <a:gd name="connsiteY12" fmla="*/ 2174786 h 2940428"/>
                <a:gd name="connsiteX13" fmla="*/ 2857071 w 5305362"/>
                <a:gd name="connsiteY13" fmla="*/ 2610322 h 2940428"/>
                <a:gd name="connsiteX14" fmla="*/ 3942794 w 5305362"/>
                <a:gd name="connsiteY14" fmla="*/ 2257913 h 2940428"/>
                <a:gd name="connsiteX15" fmla="*/ 4986353 w 5305362"/>
                <a:gd name="connsiteY15" fmla="*/ 1365461 h 2940428"/>
                <a:gd name="connsiteX16" fmla="*/ 3776540 w 5305362"/>
                <a:gd name="connsiteY16" fmla="*/ 524116 h 2940428"/>
                <a:gd name="connsiteX17" fmla="*/ 2821445 w 5305362"/>
                <a:gd name="connsiteY17" fmla="*/ 227477 h 2940428"/>
                <a:gd name="connsiteX18" fmla="*/ 1425226 w 5305362"/>
                <a:gd name="connsiteY18" fmla="*/ 797248 h 2940428"/>
                <a:gd name="connsiteX19" fmla="*/ 1057091 w 5305362"/>
                <a:gd name="connsiteY19" fmla="*/ 1070380 h 2940428"/>
                <a:gd name="connsiteX20" fmla="*/ 549658 w 5305362"/>
                <a:gd name="connsiteY20" fmla="*/ 1424837 h 2940428"/>
                <a:gd name="connsiteX0" fmla="*/ 29192 w 5305362"/>
                <a:gd name="connsiteY0" fmla="*/ 1377336 h 2940428"/>
                <a:gd name="connsiteX1" fmla="*/ 546452 w 5305362"/>
                <a:gd name="connsiteY1" fmla="*/ 868500 h 2940428"/>
                <a:gd name="connsiteX2" fmla="*/ 1365849 w 5305362"/>
                <a:gd name="connsiteY2" fmla="*/ 298484 h 2940428"/>
                <a:gd name="connsiteX3" fmla="*/ 2809569 w 5305362"/>
                <a:gd name="connsiteY3" fmla="*/ 39520 h 2940428"/>
                <a:gd name="connsiteX4" fmla="*/ 4358431 w 5305362"/>
                <a:gd name="connsiteY4" fmla="*/ 500365 h 2940428"/>
                <a:gd name="connsiteX5" fmla="*/ 5304939 w 5305362"/>
                <a:gd name="connsiteY5" fmla="*/ 1484214 h 2940428"/>
                <a:gd name="connsiteX6" fmla="*/ 4251553 w 5305362"/>
                <a:gd name="connsiteY6" fmla="*/ 2626048 h 2940428"/>
                <a:gd name="connsiteX7" fmla="*/ 2809569 w 5305362"/>
                <a:gd name="connsiteY7" fmla="*/ 2928908 h 2940428"/>
                <a:gd name="connsiteX8" fmla="*/ 1128342 w 5305362"/>
                <a:gd name="connsiteY8" fmla="*/ 2329165 h 2940428"/>
                <a:gd name="connsiteX9" fmla="*/ 712706 w 5305362"/>
                <a:gd name="connsiteY9" fmla="*/ 2067908 h 2940428"/>
                <a:gd name="connsiteX10" fmla="*/ 29192 w 5305362"/>
                <a:gd name="connsiteY10" fmla="*/ 1377336 h 2940428"/>
                <a:gd name="connsiteX11" fmla="*/ 549658 w 5305362"/>
                <a:gd name="connsiteY11" fmla="*/ 1424837 h 2940428"/>
                <a:gd name="connsiteX12" fmla="*/ 1425226 w 5305362"/>
                <a:gd name="connsiteY12" fmla="*/ 2174786 h 2940428"/>
                <a:gd name="connsiteX13" fmla="*/ 2857071 w 5305362"/>
                <a:gd name="connsiteY13" fmla="*/ 2610322 h 2940428"/>
                <a:gd name="connsiteX14" fmla="*/ 3942794 w 5305362"/>
                <a:gd name="connsiteY14" fmla="*/ 2257913 h 2940428"/>
                <a:gd name="connsiteX15" fmla="*/ 4986353 w 5305362"/>
                <a:gd name="connsiteY15" fmla="*/ 1365461 h 2940428"/>
                <a:gd name="connsiteX16" fmla="*/ 4643439 w 5305362"/>
                <a:gd name="connsiteY16" fmla="*/ 999128 h 2940428"/>
                <a:gd name="connsiteX17" fmla="*/ 3776540 w 5305362"/>
                <a:gd name="connsiteY17" fmla="*/ 524116 h 2940428"/>
                <a:gd name="connsiteX18" fmla="*/ 2821445 w 5305362"/>
                <a:gd name="connsiteY18" fmla="*/ 227477 h 2940428"/>
                <a:gd name="connsiteX19" fmla="*/ 1425226 w 5305362"/>
                <a:gd name="connsiteY19" fmla="*/ 797248 h 2940428"/>
                <a:gd name="connsiteX20" fmla="*/ 1057091 w 5305362"/>
                <a:gd name="connsiteY20" fmla="*/ 1070380 h 2940428"/>
                <a:gd name="connsiteX21" fmla="*/ 549658 w 5305362"/>
                <a:gd name="connsiteY21" fmla="*/ 1424837 h 2940428"/>
                <a:gd name="connsiteX0" fmla="*/ 29192 w 5315805"/>
                <a:gd name="connsiteY0" fmla="*/ 1377336 h 2940428"/>
                <a:gd name="connsiteX1" fmla="*/ 546452 w 5315805"/>
                <a:gd name="connsiteY1" fmla="*/ 868500 h 2940428"/>
                <a:gd name="connsiteX2" fmla="*/ 1365849 w 5315805"/>
                <a:gd name="connsiteY2" fmla="*/ 298484 h 2940428"/>
                <a:gd name="connsiteX3" fmla="*/ 2809569 w 5315805"/>
                <a:gd name="connsiteY3" fmla="*/ 39520 h 2940428"/>
                <a:gd name="connsiteX4" fmla="*/ 4358431 w 5315805"/>
                <a:gd name="connsiteY4" fmla="*/ 500365 h 2940428"/>
                <a:gd name="connsiteX5" fmla="*/ 4774067 w 5315805"/>
                <a:gd name="connsiteY5" fmla="*/ 737871 h 2940428"/>
                <a:gd name="connsiteX6" fmla="*/ 5304939 w 5315805"/>
                <a:gd name="connsiteY6" fmla="*/ 1484214 h 2940428"/>
                <a:gd name="connsiteX7" fmla="*/ 4251553 w 5315805"/>
                <a:gd name="connsiteY7" fmla="*/ 2626048 h 2940428"/>
                <a:gd name="connsiteX8" fmla="*/ 2809569 w 5315805"/>
                <a:gd name="connsiteY8" fmla="*/ 2928908 h 2940428"/>
                <a:gd name="connsiteX9" fmla="*/ 1128342 w 5315805"/>
                <a:gd name="connsiteY9" fmla="*/ 2329165 h 2940428"/>
                <a:gd name="connsiteX10" fmla="*/ 712706 w 5315805"/>
                <a:gd name="connsiteY10" fmla="*/ 2067908 h 2940428"/>
                <a:gd name="connsiteX11" fmla="*/ 29192 w 5315805"/>
                <a:gd name="connsiteY11" fmla="*/ 1377336 h 2940428"/>
                <a:gd name="connsiteX12" fmla="*/ 549658 w 5315805"/>
                <a:gd name="connsiteY12" fmla="*/ 1424837 h 2940428"/>
                <a:gd name="connsiteX13" fmla="*/ 1425226 w 5315805"/>
                <a:gd name="connsiteY13" fmla="*/ 2174786 h 2940428"/>
                <a:gd name="connsiteX14" fmla="*/ 2857071 w 5315805"/>
                <a:gd name="connsiteY14" fmla="*/ 2610322 h 2940428"/>
                <a:gd name="connsiteX15" fmla="*/ 3942794 w 5315805"/>
                <a:gd name="connsiteY15" fmla="*/ 2257913 h 2940428"/>
                <a:gd name="connsiteX16" fmla="*/ 4986353 w 5315805"/>
                <a:gd name="connsiteY16" fmla="*/ 1365461 h 2940428"/>
                <a:gd name="connsiteX17" fmla="*/ 4643439 w 5315805"/>
                <a:gd name="connsiteY17" fmla="*/ 999128 h 2940428"/>
                <a:gd name="connsiteX18" fmla="*/ 3776540 w 5315805"/>
                <a:gd name="connsiteY18" fmla="*/ 524116 h 2940428"/>
                <a:gd name="connsiteX19" fmla="*/ 2821445 w 5315805"/>
                <a:gd name="connsiteY19" fmla="*/ 227477 h 2940428"/>
                <a:gd name="connsiteX20" fmla="*/ 1425226 w 5315805"/>
                <a:gd name="connsiteY20" fmla="*/ 797248 h 2940428"/>
                <a:gd name="connsiteX21" fmla="*/ 1057091 w 5315805"/>
                <a:gd name="connsiteY21" fmla="*/ 1070380 h 2940428"/>
                <a:gd name="connsiteX22" fmla="*/ 549658 w 5315805"/>
                <a:gd name="connsiteY22" fmla="*/ 1424837 h 2940428"/>
                <a:gd name="connsiteX0" fmla="*/ 29192 w 5339089"/>
                <a:gd name="connsiteY0" fmla="*/ 1377336 h 2940428"/>
                <a:gd name="connsiteX1" fmla="*/ 546452 w 5339089"/>
                <a:gd name="connsiteY1" fmla="*/ 868500 h 2940428"/>
                <a:gd name="connsiteX2" fmla="*/ 1365849 w 5339089"/>
                <a:gd name="connsiteY2" fmla="*/ 298484 h 2940428"/>
                <a:gd name="connsiteX3" fmla="*/ 2809569 w 5339089"/>
                <a:gd name="connsiteY3" fmla="*/ 39520 h 2940428"/>
                <a:gd name="connsiteX4" fmla="*/ 4358431 w 5339089"/>
                <a:gd name="connsiteY4" fmla="*/ 500365 h 2940428"/>
                <a:gd name="connsiteX5" fmla="*/ 4774067 w 5339089"/>
                <a:gd name="connsiteY5" fmla="*/ 737871 h 2940428"/>
                <a:gd name="connsiteX6" fmla="*/ 5328690 w 5339089"/>
                <a:gd name="connsiteY6" fmla="*/ 1246707 h 2940428"/>
                <a:gd name="connsiteX7" fmla="*/ 4251553 w 5339089"/>
                <a:gd name="connsiteY7" fmla="*/ 2626048 h 2940428"/>
                <a:gd name="connsiteX8" fmla="*/ 2809569 w 5339089"/>
                <a:gd name="connsiteY8" fmla="*/ 2928908 h 2940428"/>
                <a:gd name="connsiteX9" fmla="*/ 1128342 w 5339089"/>
                <a:gd name="connsiteY9" fmla="*/ 2329165 h 2940428"/>
                <a:gd name="connsiteX10" fmla="*/ 712706 w 5339089"/>
                <a:gd name="connsiteY10" fmla="*/ 2067908 h 2940428"/>
                <a:gd name="connsiteX11" fmla="*/ 29192 w 5339089"/>
                <a:gd name="connsiteY11" fmla="*/ 1377336 h 2940428"/>
                <a:gd name="connsiteX12" fmla="*/ 549658 w 5339089"/>
                <a:gd name="connsiteY12" fmla="*/ 1424837 h 2940428"/>
                <a:gd name="connsiteX13" fmla="*/ 1425226 w 5339089"/>
                <a:gd name="connsiteY13" fmla="*/ 2174786 h 2940428"/>
                <a:gd name="connsiteX14" fmla="*/ 2857071 w 5339089"/>
                <a:gd name="connsiteY14" fmla="*/ 2610322 h 2940428"/>
                <a:gd name="connsiteX15" fmla="*/ 3942794 w 5339089"/>
                <a:gd name="connsiteY15" fmla="*/ 2257913 h 2940428"/>
                <a:gd name="connsiteX16" fmla="*/ 4986353 w 5339089"/>
                <a:gd name="connsiteY16" fmla="*/ 1365461 h 2940428"/>
                <a:gd name="connsiteX17" fmla="*/ 4643439 w 5339089"/>
                <a:gd name="connsiteY17" fmla="*/ 999128 h 2940428"/>
                <a:gd name="connsiteX18" fmla="*/ 3776540 w 5339089"/>
                <a:gd name="connsiteY18" fmla="*/ 524116 h 2940428"/>
                <a:gd name="connsiteX19" fmla="*/ 2821445 w 5339089"/>
                <a:gd name="connsiteY19" fmla="*/ 227477 h 2940428"/>
                <a:gd name="connsiteX20" fmla="*/ 1425226 w 5339089"/>
                <a:gd name="connsiteY20" fmla="*/ 797248 h 2940428"/>
                <a:gd name="connsiteX21" fmla="*/ 1057091 w 5339089"/>
                <a:gd name="connsiteY21" fmla="*/ 1070380 h 2940428"/>
                <a:gd name="connsiteX22" fmla="*/ 549658 w 5339089"/>
                <a:gd name="connsiteY22" fmla="*/ 1424837 h 2940428"/>
                <a:gd name="connsiteX0" fmla="*/ 29192 w 5339089"/>
                <a:gd name="connsiteY0" fmla="*/ 1352146 h 2915238"/>
                <a:gd name="connsiteX1" fmla="*/ 546452 w 5339089"/>
                <a:gd name="connsiteY1" fmla="*/ 843310 h 2915238"/>
                <a:gd name="connsiteX2" fmla="*/ 1365849 w 5339089"/>
                <a:gd name="connsiteY2" fmla="*/ 273294 h 2915238"/>
                <a:gd name="connsiteX3" fmla="*/ 2090244 w 5339089"/>
                <a:gd name="connsiteY3" fmla="*/ 130790 h 2915238"/>
                <a:gd name="connsiteX4" fmla="*/ 2809569 w 5339089"/>
                <a:gd name="connsiteY4" fmla="*/ 14330 h 2915238"/>
                <a:gd name="connsiteX5" fmla="*/ 4358431 w 5339089"/>
                <a:gd name="connsiteY5" fmla="*/ 475175 h 2915238"/>
                <a:gd name="connsiteX6" fmla="*/ 4774067 w 5339089"/>
                <a:gd name="connsiteY6" fmla="*/ 712681 h 2915238"/>
                <a:gd name="connsiteX7" fmla="*/ 5328690 w 5339089"/>
                <a:gd name="connsiteY7" fmla="*/ 1221517 h 2915238"/>
                <a:gd name="connsiteX8" fmla="*/ 4251553 w 5339089"/>
                <a:gd name="connsiteY8" fmla="*/ 2600858 h 2915238"/>
                <a:gd name="connsiteX9" fmla="*/ 2809569 w 5339089"/>
                <a:gd name="connsiteY9" fmla="*/ 2903718 h 2915238"/>
                <a:gd name="connsiteX10" fmla="*/ 1128342 w 5339089"/>
                <a:gd name="connsiteY10" fmla="*/ 2303975 h 2915238"/>
                <a:gd name="connsiteX11" fmla="*/ 712706 w 5339089"/>
                <a:gd name="connsiteY11" fmla="*/ 2042718 h 2915238"/>
                <a:gd name="connsiteX12" fmla="*/ 29192 w 5339089"/>
                <a:gd name="connsiteY12" fmla="*/ 1352146 h 2915238"/>
                <a:gd name="connsiteX13" fmla="*/ 549658 w 5339089"/>
                <a:gd name="connsiteY13" fmla="*/ 1399647 h 2915238"/>
                <a:gd name="connsiteX14" fmla="*/ 1425226 w 5339089"/>
                <a:gd name="connsiteY14" fmla="*/ 2149596 h 2915238"/>
                <a:gd name="connsiteX15" fmla="*/ 2857071 w 5339089"/>
                <a:gd name="connsiteY15" fmla="*/ 2585132 h 2915238"/>
                <a:gd name="connsiteX16" fmla="*/ 3942794 w 5339089"/>
                <a:gd name="connsiteY16" fmla="*/ 2232723 h 2915238"/>
                <a:gd name="connsiteX17" fmla="*/ 4986353 w 5339089"/>
                <a:gd name="connsiteY17" fmla="*/ 1340271 h 2915238"/>
                <a:gd name="connsiteX18" fmla="*/ 4643439 w 5339089"/>
                <a:gd name="connsiteY18" fmla="*/ 973938 h 2915238"/>
                <a:gd name="connsiteX19" fmla="*/ 3776540 w 5339089"/>
                <a:gd name="connsiteY19" fmla="*/ 498926 h 2915238"/>
                <a:gd name="connsiteX20" fmla="*/ 2821445 w 5339089"/>
                <a:gd name="connsiteY20" fmla="*/ 202287 h 2915238"/>
                <a:gd name="connsiteX21" fmla="*/ 1425226 w 5339089"/>
                <a:gd name="connsiteY21" fmla="*/ 772058 h 2915238"/>
                <a:gd name="connsiteX22" fmla="*/ 1057091 w 5339089"/>
                <a:gd name="connsiteY22" fmla="*/ 1045190 h 2915238"/>
                <a:gd name="connsiteX23" fmla="*/ 549658 w 5339089"/>
                <a:gd name="connsiteY23" fmla="*/ 1399647 h 2915238"/>
                <a:gd name="connsiteX0" fmla="*/ 2661 w 5312558"/>
                <a:gd name="connsiteY0" fmla="*/ 1352146 h 2915238"/>
                <a:gd name="connsiteX1" fmla="*/ 484295 w 5312558"/>
                <a:gd name="connsiteY1" fmla="*/ 653304 h 2915238"/>
                <a:gd name="connsiteX2" fmla="*/ 1339318 w 5312558"/>
                <a:gd name="connsiteY2" fmla="*/ 273294 h 2915238"/>
                <a:gd name="connsiteX3" fmla="*/ 2063713 w 5312558"/>
                <a:gd name="connsiteY3" fmla="*/ 130790 h 2915238"/>
                <a:gd name="connsiteX4" fmla="*/ 2783038 w 5312558"/>
                <a:gd name="connsiteY4" fmla="*/ 14330 h 2915238"/>
                <a:gd name="connsiteX5" fmla="*/ 4331900 w 5312558"/>
                <a:gd name="connsiteY5" fmla="*/ 475175 h 2915238"/>
                <a:gd name="connsiteX6" fmla="*/ 4747536 w 5312558"/>
                <a:gd name="connsiteY6" fmla="*/ 712681 h 2915238"/>
                <a:gd name="connsiteX7" fmla="*/ 5302159 w 5312558"/>
                <a:gd name="connsiteY7" fmla="*/ 1221517 h 2915238"/>
                <a:gd name="connsiteX8" fmla="*/ 4225022 w 5312558"/>
                <a:gd name="connsiteY8" fmla="*/ 2600858 h 2915238"/>
                <a:gd name="connsiteX9" fmla="*/ 2783038 w 5312558"/>
                <a:gd name="connsiteY9" fmla="*/ 2903718 h 2915238"/>
                <a:gd name="connsiteX10" fmla="*/ 1101811 w 5312558"/>
                <a:gd name="connsiteY10" fmla="*/ 2303975 h 2915238"/>
                <a:gd name="connsiteX11" fmla="*/ 686175 w 5312558"/>
                <a:gd name="connsiteY11" fmla="*/ 2042718 h 2915238"/>
                <a:gd name="connsiteX12" fmla="*/ 2661 w 5312558"/>
                <a:gd name="connsiteY12" fmla="*/ 1352146 h 2915238"/>
                <a:gd name="connsiteX13" fmla="*/ 523127 w 5312558"/>
                <a:gd name="connsiteY13" fmla="*/ 1399647 h 2915238"/>
                <a:gd name="connsiteX14" fmla="*/ 1398695 w 5312558"/>
                <a:gd name="connsiteY14" fmla="*/ 2149596 h 2915238"/>
                <a:gd name="connsiteX15" fmla="*/ 2830540 w 5312558"/>
                <a:gd name="connsiteY15" fmla="*/ 2585132 h 2915238"/>
                <a:gd name="connsiteX16" fmla="*/ 3916263 w 5312558"/>
                <a:gd name="connsiteY16" fmla="*/ 2232723 h 2915238"/>
                <a:gd name="connsiteX17" fmla="*/ 4959822 w 5312558"/>
                <a:gd name="connsiteY17" fmla="*/ 1340271 h 2915238"/>
                <a:gd name="connsiteX18" fmla="*/ 4616908 w 5312558"/>
                <a:gd name="connsiteY18" fmla="*/ 973938 h 2915238"/>
                <a:gd name="connsiteX19" fmla="*/ 3750009 w 5312558"/>
                <a:gd name="connsiteY19" fmla="*/ 498926 h 2915238"/>
                <a:gd name="connsiteX20" fmla="*/ 2794914 w 5312558"/>
                <a:gd name="connsiteY20" fmla="*/ 202287 h 2915238"/>
                <a:gd name="connsiteX21" fmla="*/ 1398695 w 5312558"/>
                <a:gd name="connsiteY21" fmla="*/ 772058 h 2915238"/>
                <a:gd name="connsiteX22" fmla="*/ 1030560 w 5312558"/>
                <a:gd name="connsiteY22" fmla="*/ 1045190 h 2915238"/>
                <a:gd name="connsiteX23" fmla="*/ 523127 w 5312558"/>
                <a:gd name="connsiteY23" fmla="*/ 1399647 h 2915238"/>
                <a:gd name="connsiteX0" fmla="*/ 2661 w 5312558"/>
                <a:gd name="connsiteY0" fmla="*/ 1352146 h 2915238"/>
                <a:gd name="connsiteX1" fmla="*/ 484295 w 5312558"/>
                <a:gd name="connsiteY1" fmla="*/ 653304 h 2915238"/>
                <a:gd name="connsiteX2" fmla="*/ 1339318 w 5312558"/>
                <a:gd name="connsiteY2" fmla="*/ 273294 h 2915238"/>
                <a:gd name="connsiteX3" fmla="*/ 2063713 w 5312558"/>
                <a:gd name="connsiteY3" fmla="*/ 130790 h 2915238"/>
                <a:gd name="connsiteX4" fmla="*/ 2783038 w 5312558"/>
                <a:gd name="connsiteY4" fmla="*/ 14330 h 2915238"/>
                <a:gd name="connsiteX5" fmla="*/ 4331900 w 5312558"/>
                <a:gd name="connsiteY5" fmla="*/ 475175 h 2915238"/>
                <a:gd name="connsiteX6" fmla="*/ 4747536 w 5312558"/>
                <a:gd name="connsiteY6" fmla="*/ 712681 h 2915238"/>
                <a:gd name="connsiteX7" fmla="*/ 5302159 w 5312558"/>
                <a:gd name="connsiteY7" fmla="*/ 1221517 h 2915238"/>
                <a:gd name="connsiteX8" fmla="*/ 4225022 w 5312558"/>
                <a:gd name="connsiteY8" fmla="*/ 2600858 h 2915238"/>
                <a:gd name="connsiteX9" fmla="*/ 2783038 w 5312558"/>
                <a:gd name="connsiteY9" fmla="*/ 2903718 h 2915238"/>
                <a:gd name="connsiteX10" fmla="*/ 1101811 w 5312558"/>
                <a:gd name="connsiteY10" fmla="*/ 2303975 h 2915238"/>
                <a:gd name="connsiteX11" fmla="*/ 686175 w 5312558"/>
                <a:gd name="connsiteY11" fmla="*/ 2042718 h 2915238"/>
                <a:gd name="connsiteX12" fmla="*/ 2661 w 5312558"/>
                <a:gd name="connsiteY12" fmla="*/ 1352146 h 2915238"/>
                <a:gd name="connsiteX13" fmla="*/ 523127 w 5312558"/>
                <a:gd name="connsiteY13" fmla="*/ 1399647 h 2915238"/>
                <a:gd name="connsiteX14" fmla="*/ 1398695 w 5312558"/>
                <a:gd name="connsiteY14" fmla="*/ 2149596 h 2915238"/>
                <a:gd name="connsiteX15" fmla="*/ 2830540 w 5312558"/>
                <a:gd name="connsiteY15" fmla="*/ 2585132 h 2915238"/>
                <a:gd name="connsiteX16" fmla="*/ 3916263 w 5312558"/>
                <a:gd name="connsiteY16" fmla="*/ 2232723 h 2915238"/>
                <a:gd name="connsiteX17" fmla="*/ 4959822 w 5312558"/>
                <a:gd name="connsiteY17" fmla="*/ 1340271 h 2915238"/>
                <a:gd name="connsiteX18" fmla="*/ 4616908 w 5312558"/>
                <a:gd name="connsiteY18" fmla="*/ 973938 h 2915238"/>
                <a:gd name="connsiteX19" fmla="*/ 3750009 w 5312558"/>
                <a:gd name="connsiteY19" fmla="*/ 498926 h 2915238"/>
                <a:gd name="connsiteX20" fmla="*/ 2794914 w 5312558"/>
                <a:gd name="connsiteY20" fmla="*/ 202287 h 2915238"/>
                <a:gd name="connsiteX21" fmla="*/ 1398695 w 5312558"/>
                <a:gd name="connsiteY21" fmla="*/ 772058 h 2915238"/>
                <a:gd name="connsiteX22" fmla="*/ 519921 w 5312558"/>
                <a:gd name="connsiteY22" fmla="*/ 914562 h 2915238"/>
                <a:gd name="connsiteX23" fmla="*/ 523127 w 5312558"/>
                <a:gd name="connsiteY23" fmla="*/ 1399647 h 2915238"/>
                <a:gd name="connsiteX0" fmla="*/ 5029 w 5160547"/>
                <a:gd name="connsiteY0" fmla="*/ 1340270 h 2915238"/>
                <a:gd name="connsiteX1" fmla="*/ 332284 w 5160547"/>
                <a:gd name="connsiteY1" fmla="*/ 653304 h 2915238"/>
                <a:gd name="connsiteX2" fmla="*/ 1187307 w 5160547"/>
                <a:gd name="connsiteY2" fmla="*/ 273294 h 2915238"/>
                <a:gd name="connsiteX3" fmla="*/ 1911702 w 5160547"/>
                <a:gd name="connsiteY3" fmla="*/ 130790 h 2915238"/>
                <a:gd name="connsiteX4" fmla="*/ 2631027 w 5160547"/>
                <a:gd name="connsiteY4" fmla="*/ 14330 h 2915238"/>
                <a:gd name="connsiteX5" fmla="*/ 4179889 w 5160547"/>
                <a:gd name="connsiteY5" fmla="*/ 475175 h 2915238"/>
                <a:gd name="connsiteX6" fmla="*/ 4595525 w 5160547"/>
                <a:gd name="connsiteY6" fmla="*/ 712681 h 2915238"/>
                <a:gd name="connsiteX7" fmla="*/ 5150148 w 5160547"/>
                <a:gd name="connsiteY7" fmla="*/ 1221517 h 2915238"/>
                <a:gd name="connsiteX8" fmla="*/ 4073011 w 5160547"/>
                <a:gd name="connsiteY8" fmla="*/ 2600858 h 2915238"/>
                <a:gd name="connsiteX9" fmla="*/ 2631027 w 5160547"/>
                <a:gd name="connsiteY9" fmla="*/ 2903718 h 2915238"/>
                <a:gd name="connsiteX10" fmla="*/ 949800 w 5160547"/>
                <a:gd name="connsiteY10" fmla="*/ 2303975 h 2915238"/>
                <a:gd name="connsiteX11" fmla="*/ 534164 w 5160547"/>
                <a:gd name="connsiteY11" fmla="*/ 2042718 h 2915238"/>
                <a:gd name="connsiteX12" fmla="*/ 5029 w 5160547"/>
                <a:gd name="connsiteY12" fmla="*/ 1340270 h 2915238"/>
                <a:gd name="connsiteX13" fmla="*/ 371116 w 5160547"/>
                <a:gd name="connsiteY13" fmla="*/ 1399647 h 2915238"/>
                <a:gd name="connsiteX14" fmla="*/ 1246684 w 5160547"/>
                <a:gd name="connsiteY14" fmla="*/ 2149596 h 2915238"/>
                <a:gd name="connsiteX15" fmla="*/ 2678529 w 5160547"/>
                <a:gd name="connsiteY15" fmla="*/ 2585132 h 2915238"/>
                <a:gd name="connsiteX16" fmla="*/ 3764252 w 5160547"/>
                <a:gd name="connsiteY16" fmla="*/ 2232723 h 2915238"/>
                <a:gd name="connsiteX17" fmla="*/ 4807811 w 5160547"/>
                <a:gd name="connsiteY17" fmla="*/ 1340271 h 2915238"/>
                <a:gd name="connsiteX18" fmla="*/ 4464897 w 5160547"/>
                <a:gd name="connsiteY18" fmla="*/ 973938 h 2915238"/>
                <a:gd name="connsiteX19" fmla="*/ 3597998 w 5160547"/>
                <a:gd name="connsiteY19" fmla="*/ 498926 h 2915238"/>
                <a:gd name="connsiteX20" fmla="*/ 2642903 w 5160547"/>
                <a:gd name="connsiteY20" fmla="*/ 202287 h 2915238"/>
                <a:gd name="connsiteX21" fmla="*/ 1246684 w 5160547"/>
                <a:gd name="connsiteY21" fmla="*/ 772058 h 2915238"/>
                <a:gd name="connsiteX22" fmla="*/ 367910 w 5160547"/>
                <a:gd name="connsiteY22" fmla="*/ 914562 h 2915238"/>
                <a:gd name="connsiteX23" fmla="*/ 371116 w 5160547"/>
                <a:gd name="connsiteY23" fmla="*/ 1399647 h 2915238"/>
                <a:gd name="connsiteX0" fmla="*/ 5029 w 5160547"/>
                <a:gd name="connsiteY0" fmla="*/ 1340270 h 2915238"/>
                <a:gd name="connsiteX1" fmla="*/ 332284 w 5160547"/>
                <a:gd name="connsiteY1" fmla="*/ 653304 h 2915238"/>
                <a:gd name="connsiteX2" fmla="*/ 1187307 w 5160547"/>
                <a:gd name="connsiteY2" fmla="*/ 273294 h 2915238"/>
                <a:gd name="connsiteX3" fmla="*/ 1911702 w 5160547"/>
                <a:gd name="connsiteY3" fmla="*/ 130790 h 2915238"/>
                <a:gd name="connsiteX4" fmla="*/ 2631027 w 5160547"/>
                <a:gd name="connsiteY4" fmla="*/ 14330 h 2915238"/>
                <a:gd name="connsiteX5" fmla="*/ 4179889 w 5160547"/>
                <a:gd name="connsiteY5" fmla="*/ 475175 h 2915238"/>
                <a:gd name="connsiteX6" fmla="*/ 4595525 w 5160547"/>
                <a:gd name="connsiteY6" fmla="*/ 712681 h 2915238"/>
                <a:gd name="connsiteX7" fmla="*/ 5150148 w 5160547"/>
                <a:gd name="connsiteY7" fmla="*/ 1221517 h 2915238"/>
                <a:gd name="connsiteX8" fmla="*/ 4073011 w 5160547"/>
                <a:gd name="connsiteY8" fmla="*/ 2600858 h 2915238"/>
                <a:gd name="connsiteX9" fmla="*/ 2631027 w 5160547"/>
                <a:gd name="connsiteY9" fmla="*/ 2903718 h 2915238"/>
                <a:gd name="connsiteX10" fmla="*/ 949800 w 5160547"/>
                <a:gd name="connsiteY10" fmla="*/ 2303975 h 2915238"/>
                <a:gd name="connsiteX11" fmla="*/ 534164 w 5160547"/>
                <a:gd name="connsiteY11" fmla="*/ 2042718 h 2915238"/>
                <a:gd name="connsiteX12" fmla="*/ 5029 w 5160547"/>
                <a:gd name="connsiteY12" fmla="*/ 1340270 h 2915238"/>
                <a:gd name="connsiteX13" fmla="*/ 371116 w 5160547"/>
                <a:gd name="connsiteY13" fmla="*/ 1399647 h 2915238"/>
                <a:gd name="connsiteX14" fmla="*/ 972473 w 5160547"/>
                <a:gd name="connsiteY14" fmla="*/ 1558523 h 2915238"/>
                <a:gd name="connsiteX15" fmla="*/ 1246684 w 5160547"/>
                <a:gd name="connsiteY15" fmla="*/ 2149596 h 2915238"/>
                <a:gd name="connsiteX16" fmla="*/ 2678529 w 5160547"/>
                <a:gd name="connsiteY16" fmla="*/ 2585132 h 2915238"/>
                <a:gd name="connsiteX17" fmla="*/ 3764252 w 5160547"/>
                <a:gd name="connsiteY17" fmla="*/ 2232723 h 2915238"/>
                <a:gd name="connsiteX18" fmla="*/ 4807811 w 5160547"/>
                <a:gd name="connsiteY18" fmla="*/ 1340271 h 2915238"/>
                <a:gd name="connsiteX19" fmla="*/ 4464897 w 5160547"/>
                <a:gd name="connsiteY19" fmla="*/ 973938 h 2915238"/>
                <a:gd name="connsiteX20" fmla="*/ 3597998 w 5160547"/>
                <a:gd name="connsiteY20" fmla="*/ 498926 h 2915238"/>
                <a:gd name="connsiteX21" fmla="*/ 2642903 w 5160547"/>
                <a:gd name="connsiteY21" fmla="*/ 202287 h 2915238"/>
                <a:gd name="connsiteX22" fmla="*/ 1246684 w 5160547"/>
                <a:gd name="connsiteY22" fmla="*/ 772058 h 2915238"/>
                <a:gd name="connsiteX23" fmla="*/ 367910 w 5160547"/>
                <a:gd name="connsiteY23" fmla="*/ 914562 h 2915238"/>
                <a:gd name="connsiteX24" fmla="*/ 371116 w 5160547"/>
                <a:gd name="connsiteY24" fmla="*/ 1399647 h 2915238"/>
                <a:gd name="connsiteX0" fmla="*/ 14140 w 5169658"/>
                <a:gd name="connsiteY0" fmla="*/ 1340270 h 2915238"/>
                <a:gd name="connsiteX1" fmla="*/ 341395 w 5169658"/>
                <a:gd name="connsiteY1" fmla="*/ 653304 h 2915238"/>
                <a:gd name="connsiteX2" fmla="*/ 1196418 w 5169658"/>
                <a:gd name="connsiteY2" fmla="*/ 273294 h 2915238"/>
                <a:gd name="connsiteX3" fmla="*/ 1920813 w 5169658"/>
                <a:gd name="connsiteY3" fmla="*/ 130790 h 2915238"/>
                <a:gd name="connsiteX4" fmla="*/ 2640138 w 5169658"/>
                <a:gd name="connsiteY4" fmla="*/ 14330 h 2915238"/>
                <a:gd name="connsiteX5" fmla="*/ 4189000 w 5169658"/>
                <a:gd name="connsiteY5" fmla="*/ 475175 h 2915238"/>
                <a:gd name="connsiteX6" fmla="*/ 4604636 w 5169658"/>
                <a:gd name="connsiteY6" fmla="*/ 712681 h 2915238"/>
                <a:gd name="connsiteX7" fmla="*/ 5159259 w 5169658"/>
                <a:gd name="connsiteY7" fmla="*/ 1221517 h 2915238"/>
                <a:gd name="connsiteX8" fmla="*/ 4082122 w 5169658"/>
                <a:gd name="connsiteY8" fmla="*/ 2600858 h 2915238"/>
                <a:gd name="connsiteX9" fmla="*/ 2640138 w 5169658"/>
                <a:gd name="connsiteY9" fmla="*/ 2903718 h 2915238"/>
                <a:gd name="connsiteX10" fmla="*/ 958911 w 5169658"/>
                <a:gd name="connsiteY10" fmla="*/ 2303975 h 2915238"/>
                <a:gd name="connsiteX11" fmla="*/ 733280 w 5169658"/>
                <a:gd name="connsiteY11" fmla="*/ 1733960 h 2915238"/>
                <a:gd name="connsiteX12" fmla="*/ 14140 w 5169658"/>
                <a:gd name="connsiteY12" fmla="*/ 1340270 h 2915238"/>
                <a:gd name="connsiteX13" fmla="*/ 380227 w 5169658"/>
                <a:gd name="connsiteY13" fmla="*/ 1399647 h 2915238"/>
                <a:gd name="connsiteX14" fmla="*/ 981584 w 5169658"/>
                <a:gd name="connsiteY14" fmla="*/ 1558523 h 2915238"/>
                <a:gd name="connsiteX15" fmla="*/ 1255795 w 5169658"/>
                <a:gd name="connsiteY15" fmla="*/ 2149596 h 2915238"/>
                <a:gd name="connsiteX16" fmla="*/ 2687640 w 5169658"/>
                <a:gd name="connsiteY16" fmla="*/ 2585132 h 2915238"/>
                <a:gd name="connsiteX17" fmla="*/ 3773363 w 5169658"/>
                <a:gd name="connsiteY17" fmla="*/ 2232723 h 2915238"/>
                <a:gd name="connsiteX18" fmla="*/ 4816922 w 5169658"/>
                <a:gd name="connsiteY18" fmla="*/ 1340271 h 2915238"/>
                <a:gd name="connsiteX19" fmla="*/ 4474008 w 5169658"/>
                <a:gd name="connsiteY19" fmla="*/ 973938 h 2915238"/>
                <a:gd name="connsiteX20" fmla="*/ 3607109 w 5169658"/>
                <a:gd name="connsiteY20" fmla="*/ 498926 h 2915238"/>
                <a:gd name="connsiteX21" fmla="*/ 2652014 w 5169658"/>
                <a:gd name="connsiteY21" fmla="*/ 202287 h 2915238"/>
                <a:gd name="connsiteX22" fmla="*/ 1255795 w 5169658"/>
                <a:gd name="connsiteY22" fmla="*/ 772058 h 2915238"/>
                <a:gd name="connsiteX23" fmla="*/ 377021 w 5169658"/>
                <a:gd name="connsiteY23" fmla="*/ 914562 h 2915238"/>
                <a:gd name="connsiteX24" fmla="*/ 380227 w 5169658"/>
                <a:gd name="connsiteY24" fmla="*/ 1399647 h 2915238"/>
                <a:gd name="connsiteX0" fmla="*/ 14140 w 5169658"/>
                <a:gd name="connsiteY0" fmla="*/ 1340270 h 2915238"/>
                <a:gd name="connsiteX1" fmla="*/ 341395 w 5169658"/>
                <a:gd name="connsiteY1" fmla="*/ 653304 h 2915238"/>
                <a:gd name="connsiteX2" fmla="*/ 1196418 w 5169658"/>
                <a:gd name="connsiteY2" fmla="*/ 273294 h 2915238"/>
                <a:gd name="connsiteX3" fmla="*/ 1920813 w 5169658"/>
                <a:gd name="connsiteY3" fmla="*/ 130790 h 2915238"/>
                <a:gd name="connsiteX4" fmla="*/ 2640138 w 5169658"/>
                <a:gd name="connsiteY4" fmla="*/ 14330 h 2915238"/>
                <a:gd name="connsiteX5" fmla="*/ 4189000 w 5169658"/>
                <a:gd name="connsiteY5" fmla="*/ 475175 h 2915238"/>
                <a:gd name="connsiteX6" fmla="*/ 4604636 w 5169658"/>
                <a:gd name="connsiteY6" fmla="*/ 712681 h 2915238"/>
                <a:gd name="connsiteX7" fmla="*/ 5159259 w 5169658"/>
                <a:gd name="connsiteY7" fmla="*/ 1221517 h 2915238"/>
                <a:gd name="connsiteX8" fmla="*/ 4082122 w 5169658"/>
                <a:gd name="connsiteY8" fmla="*/ 2600858 h 2915238"/>
                <a:gd name="connsiteX9" fmla="*/ 2640138 w 5169658"/>
                <a:gd name="connsiteY9" fmla="*/ 2903718 h 2915238"/>
                <a:gd name="connsiteX10" fmla="*/ 958911 w 5169658"/>
                <a:gd name="connsiteY10" fmla="*/ 2303975 h 2915238"/>
                <a:gd name="connsiteX11" fmla="*/ 733280 w 5169658"/>
                <a:gd name="connsiteY11" fmla="*/ 1733960 h 2915238"/>
                <a:gd name="connsiteX12" fmla="*/ 14140 w 5169658"/>
                <a:gd name="connsiteY12" fmla="*/ 1340270 h 2915238"/>
                <a:gd name="connsiteX13" fmla="*/ 380227 w 5169658"/>
                <a:gd name="connsiteY13" fmla="*/ 1399647 h 2915238"/>
                <a:gd name="connsiteX14" fmla="*/ 981584 w 5169658"/>
                <a:gd name="connsiteY14" fmla="*/ 1558523 h 2915238"/>
                <a:gd name="connsiteX15" fmla="*/ 1255795 w 5169658"/>
                <a:gd name="connsiteY15" fmla="*/ 2149596 h 2915238"/>
                <a:gd name="connsiteX16" fmla="*/ 1539724 w 5169658"/>
                <a:gd name="connsiteY16" fmla="*/ 1997910 h 2915238"/>
                <a:gd name="connsiteX17" fmla="*/ 2687640 w 5169658"/>
                <a:gd name="connsiteY17" fmla="*/ 2585132 h 2915238"/>
                <a:gd name="connsiteX18" fmla="*/ 3773363 w 5169658"/>
                <a:gd name="connsiteY18" fmla="*/ 2232723 h 2915238"/>
                <a:gd name="connsiteX19" fmla="*/ 4816922 w 5169658"/>
                <a:gd name="connsiteY19" fmla="*/ 1340271 h 2915238"/>
                <a:gd name="connsiteX20" fmla="*/ 4474008 w 5169658"/>
                <a:gd name="connsiteY20" fmla="*/ 973938 h 2915238"/>
                <a:gd name="connsiteX21" fmla="*/ 3607109 w 5169658"/>
                <a:gd name="connsiteY21" fmla="*/ 498926 h 2915238"/>
                <a:gd name="connsiteX22" fmla="*/ 2652014 w 5169658"/>
                <a:gd name="connsiteY22" fmla="*/ 202287 h 2915238"/>
                <a:gd name="connsiteX23" fmla="*/ 1255795 w 5169658"/>
                <a:gd name="connsiteY23" fmla="*/ 772058 h 2915238"/>
                <a:gd name="connsiteX24" fmla="*/ 377021 w 5169658"/>
                <a:gd name="connsiteY24" fmla="*/ 914562 h 2915238"/>
                <a:gd name="connsiteX25" fmla="*/ 380227 w 5169658"/>
                <a:gd name="connsiteY25" fmla="*/ 1399647 h 2915238"/>
                <a:gd name="connsiteX0" fmla="*/ 14140 w 5169658"/>
                <a:gd name="connsiteY0" fmla="*/ 1340270 h 2915238"/>
                <a:gd name="connsiteX1" fmla="*/ 341395 w 5169658"/>
                <a:gd name="connsiteY1" fmla="*/ 653304 h 2915238"/>
                <a:gd name="connsiteX2" fmla="*/ 1196418 w 5169658"/>
                <a:gd name="connsiteY2" fmla="*/ 273294 h 2915238"/>
                <a:gd name="connsiteX3" fmla="*/ 1920813 w 5169658"/>
                <a:gd name="connsiteY3" fmla="*/ 130790 h 2915238"/>
                <a:gd name="connsiteX4" fmla="*/ 2640138 w 5169658"/>
                <a:gd name="connsiteY4" fmla="*/ 14330 h 2915238"/>
                <a:gd name="connsiteX5" fmla="*/ 4189000 w 5169658"/>
                <a:gd name="connsiteY5" fmla="*/ 475175 h 2915238"/>
                <a:gd name="connsiteX6" fmla="*/ 4604636 w 5169658"/>
                <a:gd name="connsiteY6" fmla="*/ 712681 h 2915238"/>
                <a:gd name="connsiteX7" fmla="*/ 5159259 w 5169658"/>
                <a:gd name="connsiteY7" fmla="*/ 1221517 h 2915238"/>
                <a:gd name="connsiteX8" fmla="*/ 4082122 w 5169658"/>
                <a:gd name="connsiteY8" fmla="*/ 2600858 h 2915238"/>
                <a:gd name="connsiteX9" fmla="*/ 2640138 w 5169658"/>
                <a:gd name="connsiteY9" fmla="*/ 2903718 h 2915238"/>
                <a:gd name="connsiteX10" fmla="*/ 958911 w 5169658"/>
                <a:gd name="connsiteY10" fmla="*/ 2303975 h 2915238"/>
                <a:gd name="connsiteX11" fmla="*/ 733280 w 5169658"/>
                <a:gd name="connsiteY11" fmla="*/ 1733960 h 2915238"/>
                <a:gd name="connsiteX12" fmla="*/ 14140 w 5169658"/>
                <a:gd name="connsiteY12" fmla="*/ 1340270 h 2915238"/>
                <a:gd name="connsiteX13" fmla="*/ 380227 w 5169658"/>
                <a:gd name="connsiteY13" fmla="*/ 1399647 h 2915238"/>
                <a:gd name="connsiteX14" fmla="*/ 981584 w 5169658"/>
                <a:gd name="connsiteY14" fmla="*/ 1558523 h 2915238"/>
                <a:gd name="connsiteX15" fmla="*/ 1255795 w 5169658"/>
                <a:gd name="connsiteY15" fmla="*/ 1876464 h 2915238"/>
                <a:gd name="connsiteX16" fmla="*/ 1539724 w 5169658"/>
                <a:gd name="connsiteY16" fmla="*/ 1997910 h 2915238"/>
                <a:gd name="connsiteX17" fmla="*/ 2687640 w 5169658"/>
                <a:gd name="connsiteY17" fmla="*/ 2585132 h 2915238"/>
                <a:gd name="connsiteX18" fmla="*/ 3773363 w 5169658"/>
                <a:gd name="connsiteY18" fmla="*/ 2232723 h 2915238"/>
                <a:gd name="connsiteX19" fmla="*/ 4816922 w 5169658"/>
                <a:gd name="connsiteY19" fmla="*/ 1340271 h 2915238"/>
                <a:gd name="connsiteX20" fmla="*/ 4474008 w 5169658"/>
                <a:gd name="connsiteY20" fmla="*/ 973938 h 2915238"/>
                <a:gd name="connsiteX21" fmla="*/ 3607109 w 5169658"/>
                <a:gd name="connsiteY21" fmla="*/ 498926 h 2915238"/>
                <a:gd name="connsiteX22" fmla="*/ 2652014 w 5169658"/>
                <a:gd name="connsiteY22" fmla="*/ 202287 h 2915238"/>
                <a:gd name="connsiteX23" fmla="*/ 1255795 w 5169658"/>
                <a:gd name="connsiteY23" fmla="*/ 772058 h 2915238"/>
                <a:gd name="connsiteX24" fmla="*/ 377021 w 5169658"/>
                <a:gd name="connsiteY24" fmla="*/ 914562 h 2915238"/>
                <a:gd name="connsiteX25" fmla="*/ 380227 w 5169658"/>
                <a:gd name="connsiteY25" fmla="*/ 1399647 h 2915238"/>
                <a:gd name="connsiteX0" fmla="*/ 14140 w 5169658"/>
                <a:gd name="connsiteY0" fmla="*/ 1340270 h 2920728"/>
                <a:gd name="connsiteX1" fmla="*/ 341395 w 5169658"/>
                <a:gd name="connsiteY1" fmla="*/ 653304 h 2920728"/>
                <a:gd name="connsiteX2" fmla="*/ 1196418 w 5169658"/>
                <a:gd name="connsiteY2" fmla="*/ 273294 h 2920728"/>
                <a:gd name="connsiteX3" fmla="*/ 1920813 w 5169658"/>
                <a:gd name="connsiteY3" fmla="*/ 130790 h 2920728"/>
                <a:gd name="connsiteX4" fmla="*/ 2640138 w 5169658"/>
                <a:gd name="connsiteY4" fmla="*/ 14330 h 2920728"/>
                <a:gd name="connsiteX5" fmla="*/ 4189000 w 5169658"/>
                <a:gd name="connsiteY5" fmla="*/ 475175 h 2920728"/>
                <a:gd name="connsiteX6" fmla="*/ 4604636 w 5169658"/>
                <a:gd name="connsiteY6" fmla="*/ 712681 h 2920728"/>
                <a:gd name="connsiteX7" fmla="*/ 5159259 w 5169658"/>
                <a:gd name="connsiteY7" fmla="*/ 1221517 h 2920728"/>
                <a:gd name="connsiteX8" fmla="*/ 4082122 w 5169658"/>
                <a:gd name="connsiteY8" fmla="*/ 2600858 h 2920728"/>
                <a:gd name="connsiteX9" fmla="*/ 2640138 w 5169658"/>
                <a:gd name="connsiteY9" fmla="*/ 2903718 h 2920728"/>
                <a:gd name="connsiteX10" fmla="*/ 1327046 w 5169658"/>
                <a:gd name="connsiteY10" fmla="*/ 2208973 h 2920728"/>
                <a:gd name="connsiteX11" fmla="*/ 733280 w 5169658"/>
                <a:gd name="connsiteY11" fmla="*/ 1733960 h 2920728"/>
                <a:gd name="connsiteX12" fmla="*/ 14140 w 5169658"/>
                <a:gd name="connsiteY12" fmla="*/ 1340270 h 2920728"/>
                <a:gd name="connsiteX13" fmla="*/ 380227 w 5169658"/>
                <a:gd name="connsiteY13" fmla="*/ 1399647 h 2920728"/>
                <a:gd name="connsiteX14" fmla="*/ 981584 w 5169658"/>
                <a:gd name="connsiteY14" fmla="*/ 1558523 h 2920728"/>
                <a:gd name="connsiteX15" fmla="*/ 1255795 w 5169658"/>
                <a:gd name="connsiteY15" fmla="*/ 1876464 h 2920728"/>
                <a:gd name="connsiteX16" fmla="*/ 1539724 w 5169658"/>
                <a:gd name="connsiteY16" fmla="*/ 1997910 h 2920728"/>
                <a:gd name="connsiteX17" fmla="*/ 2687640 w 5169658"/>
                <a:gd name="connsiteY17" fmla="*/ 2585132 h 2920728"/>
                <a:gd name="connsiteX18" fmla="*/ 3773363 w 5169658"/>
                <a:gd name="connsiteY18" fmla="*/ 2232723 h 2920728"/>
                <a:gd name="connsiteX19" fmla="*/ 4816922 w 5169658"/>
                <a:gd name="connsiteY19" fmla="*/ 1340271 h 2920728"/>
                <a:gd name="connsiteX20" fmla="*/ 4474008 w 5169658"/>
                <a:gd name="connsiteY20" fmla="*/ 973938 h 2920728"/>
                <a:gd name="connsiteX21" fmla="*/ 3607109 w 5169658"/>
                <a:gd name="connsiteY21" fmla="*/ 498926 h 2920728"/>
                <a:gd name="connsiteX22" fmla="*/ 2652014 w 5169658"/>
                <a:gd name="connsiteY22" fmla="*/ 202287 h 2920728"/>
                <a:gd name="connsiteX23" fmla="*/ 1255795 w 5169658"/>
                <a:gd name="connsiteY23" fmla="*/ 772058 h 2920728"/>
                <a:gd name="connsiteX24" fmla="*/ 377021 w 5169658"/>
                <a:gd name="connsiteY24" fmla="*/ 914562 h 2920728"/>
                <a:gd name="connsiteX25" fmla="*/ 380227 w 5169658"/>
                <a:gd name="connsiteY25" fmla="*/ 1399647 h 2920728"/>
                <a:gd name="connsiteX0" fmla="*/ 14140 w 5169658"/>
                <a:gd name="connsiteY0" fmla="*/ 1340270 h 2920728"/>
                <a:gd name="connsiteX1" fmla="*/ 341395 w 5169658"/>
                <a:gd name="connsiteY1" fmla="*/ 653304 h 2920728"/>
                <a:gd name="connsiteX2" fmla="*/ 1196418 w 5169658"/>
                <a:gd name="connsiteY2" fmla="*/ 273294 h 2920728"/>
                <a:gd name="connsiteX3" fmla="*/ 1920813 w 5169658"/>
                <a:gd name="connsiteY3" fmla="*/ 130790 h 2920728"/>
                <a:gd name="connsiteX4" fmla="*/ 2640138 w 5169658"/>
                <a:gd name="connsiteY4" fmla="*/ 14330 h 2920728"/>
                <a:gd name="connsiteX5" fmla="*/ 4189000 w 5169658"/>
                <a:gd name="connsiteY5" fmla="*/ 475175 h 2920728"/>
                <a:gd name="connsiteX6" fmla="*/ 4604636 w 5169658"/>
                <a:gd name="connsiteY6" fmla="*/ 712681 h 2920728"/>
                <a:gd name="connsiteX7" fmla="*/ 5159259 w 5169658"/>
                <a:gd name="connsiteY7" fmla="*/ 1221517 h 2920728"/>
                <a:gd name="connsiteX8" fmla="*/ 4082122 w 5169658"/>
                <a:gd name="connsiteY8" fmla="*/ 2600858 h 2920728"/>
                <a:gd name="connsiteX9" fmla="*/ 2640138 w 5169658"/>
                <a:gd name="connsiteY9" fmla="*/ 2903718 h 2920728"/>
                <a:gd name="connsiteX10" fmla="*/ 1327046 w 5169658"/>
                <a:gd name="connsiteY10" fmla="*/ 2208973 h 2920728"/>
                <a:gd name="connsiteX11" fmla="*/ 733280 w 5169658"/>
                <a:gd name="connsiteY11" fmla="*/ 1733960 h 2920728"/>
                <a:gd name="connsiteX12" fmla="*/ 14140 w 5169658"/>
                <a:gd name="connsiteY12" fmla="*/ 1340270 h 2920728"/>
                <a:gd name="connsiteX13" fmla="*/ 380227 w 5169658"/>
                <a:gd name="connsiteY13" fmla="*/ 1399647 h 2920728"/>
                <a:gd name="connsiteX14" fmla="*/ 981584 w 5169658"/>
                <a:gd name="connsiteY14" fmla="*/ 1558523 h 2920728"/>
                <a:gd name="connsiteX15" fmla="*/ 1255795 w 5169658"/>
                <a:gd name="connsiteY15" fmla="*/ 1876464 h 2920728"/>
                <a:gd name="connsiteX16" fmla="*/ 1539724 w 5169658"/>
                <a:gd name="connsiteY16" fmla="*/ 1997910 h 2920728"/>
                <a:gd name="connsiteX17" fmla="*/ 2711391 w 5169658"/>
                <a:gd name="connsiteY17" fmla="*/ 2145745 h 2920728"/>
                <a:gd name="connsiteX18" fmla="*/ 3773363 w 5169658"/>
                <a:gd name="connsiteY18" fmla="*/ 2232723 h 2920728"/>
                <a:gd name="connsiteX19" fmla="*/ 4816922 w 5169658"/>
                <a:gd name="connsiteY19" fmla="*/ 1340271 h 2920728"/>
                <a:gd name="connsiteX20" fmla="*/ 4474008 w 5169658"/>
                <a:gd name="connsiteY20" fmla="*/ 973938 h 2920728"/>
                <a:gd name="connsiteX21" fmla="*/ 3607109 w 5169658"/>
                <a:gd name="connsiteY21" fmla="*/ 498926 h 2920728"/>
                <a:gd name="connsiteX22" fmla="*/ 2652014 w 5169658"/>
                <a:gd name="connsiteY22" fmla="*/ 202287 h 2920728"/>
                <a:gd name="connsiteX23" fmla="*/ 1255795 w 5169658"/>
                <a:gd name="connsiteY23" fmla="*/ 772058 h 2920728"/>
                <a:gd name="connsiteX24" fmla="*/ 377021 w 5169658"/>
                <a:gd name="connsiteY24" fmla="*/ 914562 h 2920728"/>
                <a:gd name="connsiteX25" fmla="*/ 380227 w 5169658"/>
                <a:gd name="connsiteY25" fmla="*/ 1399647 h 2920728"/>
                <a:gd name="connsiteX0" fmla="*/ 14140 w 5169658"/>
                <a:gd name="connsiteY0" fmla="*/ 1340270 h 2666906"/>
                <a:gd name="connsiteX1" fmla="*/ 341395 w 5169658"/>
                <a:gd name="connsiteY1" fmla="*/ 653304 h 2666906"/>
                <a:gd name="connsiteX2" fmla="*/ 1196418 w 5169658"/>
                <a:gd name="connsiteY2" fmla="*/ 273294 h 2666906"/>
                <a:gd name="connsiteX3" fmla="*/ 1920813 w 5169658"/>
                <a:gd name="connsiteY3" fmla="*/ 130790 h 2666906"/>
                <a:gd name="connsiteX4" fmla="*/ 2640138 w 5169658"/>
                <a:gd name="connsiteY4" fmla="*/ 14330 h 2666906"/>
                <a:gd name="connsiteX5" fmla="*/ 4189000 w 5169658"/>
                <a:gd name="connsiteY5" fmla="*/ 475175 h 2666906"/>
                <a:gd name="connsiteX6" fmla="*/ 4604636 w 5169658"/>
                <a:gd name="connsiteY6" fmla="*/ 712681 h 2666906"/>
                <a:gd name="connsiteX7" fmla="*/ 5159259 w 5169658"/>
                <a:gd name="connsiteY7" fmla="*/ 1221517 h 2666906"/>
                <a:gd name="connsiteX8" fmla="*/ 4082122 w 5169658"/>
                <a:gd name="connsiteY8" fmla="*/ 2600858 h 2666906"/>
                <a:gd name="connsiteX9" fmla="*/ 2699515 w 5169658"/>
                <a:gd name="connsiteY9" fmla="*/ 2286201 h 2666906"/>
                <a:gd name="connsiteX10" fmla="*/ 1327046 w 5169658"/>
                <a:gd name="connsiteY10" fmla="*/ 2208973 h 2666906"/>
                <a:gd name="connsiteX11" fmla="*/ 733280 w 5169658"/>
                <a:gd name="connsiteY11" fmla="*/ 1733960 h 2666906"/>
                <a:gd name="connsiteX12" fmla="*/ 14140 w 5169658"/>
                <a:gd name="connsiteY12" fmla="*/ 1340270 h 2666906"/>
                <a:gd name="connsiteX13" fmla="*/ 380227 w 5169658"/>
                <a:gd name="connsiteY13" fmla="*/ 1399647 h 2666906"/>
                <a:gd name="connsiteX14" fmla="*/ 981584 w 5169658"/>
                <a:gd name="connsiteY14" fmla="*/ 1558523 h 2666906"/>
                <a:gd name="connsiteX15" fmla="*/ 1255795 w 5169658"/>
                <a:gd name="connsiteY15" fmla="*/ 1876464 h 2666906"/>
                <a:gd name="connsiteX16" fmla="*/ 1539724 w 5169658"/>
                <a:gd name="connsiteY16" fmla="*/ 1997910 h 2666906"/>
                <a:gd name="connsiteX17" fmla="*/ 2711391 w 5169658"/>
                <a:gd name="connsiteY17" fmla="*/ 2145745 h 2666906"/>
                <a:gd name="connsiteX18" fmla="*/ 3773363 w 5169658"/>
                <a:gd name="connsiteY18" fmla="*/ 2232723 h 2666906"/>
                <a:gd name="connsiteX19" fmla="*/ 4816922 w 5169658"/>
                <a:gd name="connsiteY19" fmla="*/ 1340271 h 2666906"/>
                <a:gd name="connsiteX20" fmla="*/ 4474008 w 5169658"/>
                <a:gd name="connsiteY20" fmla="*/ 973938 h 2666906"/>
                <a:gd name="connsiteX21" fmla="*/ 3607109 w 5169658"/>
                <a:gd name="connsiteY21" fmla="*/ 498926 h 2666906"/>
                <a:gd name="connsiteX22" fmla="*/ 2652014 w 5169658"/>
                <a:gd name="connsiteY22" fmla="*/ 202287 h 2666906"/>
                <a:gd name="connsiteX23" fmla="*/ 1255795 w 5169658"/>
                <a:gd name="connsiteY23" fmla="*/ 772058 h 2666906"/>
                <a:gd name="connsiteX24" fmla="*/ 377021 w 5169658"/>
                <a:gd name="connsiteY24" fmla="*/ 914562 h 2666906"/>
                <a:gd name="connsiteX25" fmla="*/ 380227 w 5169658"/>
                <a:gd name="connsiteY25" fmla="*/ 1399647 h 2666906"/>
                <a:gd name="connsiteX0" fmla="*/ 14140 w 5169658"/>
                <a:gd name="connsiteY0" fmla="*/ 1340270 h 2666906"/>
                <a:gd name="connsiteX1" fmla="*/ 341395 w 5169658"/>
                <a:gd name="connsiteY1" fmla="*/ 653304 h 2666906"/>
                <a:gd name="connsiteX2" fmla="*/ 1196418 w 5169658"/>
                <a:gd name="connsiteY2" fmla="*/ 273294 h 2666906"/>
                <a:gd name="connsiteX3" fmla="*/ 1920813 w 5169658"/>
                <a:gd name="connsiteY3" fmla="*/ 130790 h 2666906"/>
                <a:gd name="connsiteX4" fmla="*/ 2640138 w 5169658"/>
                <a:gd name="connsiteY4" fmla="*/ 14330 h 2666906"/>
                <a:gd name="connsiteX5" fmla="*/ 4189000 w 5169658"/>
                <a:gd name="connsiteY5" fmla="*/ 475175 h 2666906"/>
                <a:gd name="connsiteX6" fmla="*/ 4604636 w 5169658"/>
                <a:gd name="connsiteY6" fmla="*/ 712681 h 2666906"/>
                <a:gd name="connsiteX7" fmla="*/ 5159259 w 5169658"/>
                <a:gd name="connsiteY7" fmla="*/ 1221517 h 2666906"/>
                <a:gd name="connsiteX8" fmla="*/ 4082122 w 5169658"/>
                <a:gd name="connsiteY8" fmla="*/ 2600858 h 2666906"/>
                <a:gd name="connsiteX9" fmla="*/ 2699515 w 5169658"/>
                <a:gd name="connsiteY9" fmla="*/ 2286201 h 2666906"/>
                <a:gd name="connsiteX10" fmla="*/ 1327046 w 5169658"/>
                <a:gd name="connsiteY10" fmla="*/ 2208973 h 2666906"/>
                <a:gd name="connsiteX11" fmla="*/ 733280 w 5169658"/>
                <a:gd name="connsiteY11" fmla="*/ 1733960 h 2666906"/>
                <a:gd name="connsiteX12" fmla="*/ 14140 w 5169658"/>
                <a:gd name="connsiteY12" fmla="*/ 1340270 h 2666906"/>
                <a:gd name="connsiteX13" fmla="*/ 380227 w 5169658"/>
                <a:gd name="connsiteY13" fmla="*/ 1399647 h 2666906"/>
                <a:gd name="connsiteX14" fmla="*/ 981584 w 5169658"/>
                <a:gd name="connsiteY14" fmla="*/ 1558523 h 2666906"/>
                <a:gd name="connsiteX15" fmla="*/ 1255795 w 5169658"/>
                <a:gd name="connsiteY15" fmla="*/ 1876464 h 2666906"/>
                <a:gd name="connsiteX16" fmla="*/ 1539724 w 5169658"/>
                <a:gd name="connsiteY16" fmla="*/ 1997910 h 2666906"/>
                <a:gd name="connsiteX17" fmla="*/ 2806394 w 5169658"/>
                <a:gd name="connsiteY17" fmla="*/ 1943865 h 2666906"/>
                <a:gd name="connsiteX18" fmla="*/ 3773363 w 5169658"/>
                <a:gd name="connsiteY18" fmla="*/ 2232723 h 2666906"/>
                <a:gd name="connsiteX19" fmla="*/ 4816922 w 5169658"/>
                <a:gd name="connsiteY19" fmla="*/ 1340271 h 2666906"/>
                <a:gd name="connsiteX20" fmla="*/ 4474008 w 5169658"/>
                <a:gd name="connsiteY20" fmla="*/ 973938 h 2666906"/>
                <a:gd name="connsiteX21" fmla="*/ 3607109 w 5169658"/>
                <a:gd name="connsiteY21" fmla="*/ 498926 h 2666906"/>
                <a:gd name="connsiteX22" fmla="*/ 2652014 w 5169658"/>
                <a:gd name="connsiteY22" fmla="*/ 202287 h 2666906"/>
                <a:gd name="connsiteX23" fmla="*/ 1255795 w 5169658"/>
                <a:gd name="connsiteY23" fmla="*/ 772058 h 2666906"/>
                <a:gd name="connsiteX24" fmla="*/ 377021 w 5169658"/>
                <a:gd name="connsiteY24" fmla="*/ 914562 h 2666906"/>
                <a:gd name="connsiteX25" fmla="*/ 380227 w 5169658"/>
                <a:gd name="connsiteY25" fmla="*/ 1399647 h 2666906"/>
                <a:gd name="connsiteX0" fmla="*/ 14140 w 5169658"/>
                <a:gd name="connsiteY0" fmla="*/ 1340270 h 2660527"/>
                <a:gd name="connsiteX1" fmla="*/ 341395 w 5169658"/>
                <a:gd name="connsiteY1" fmla="*/ 653304 h 2660527"/>
                <a:gd name="connsiteX2" fmla="*/ 1196418 w 5169658"/>
                <a:gd name="connsiteY2" fmla="*/ 273294 h 2660527"/>
                <a:gd name="connsiteX3" fmla="*/ 1920813 w 5169658"/>
                <a:gd name="connsiteY3" fmla="*/ 130790 h 2660527"/>
                <a:gd name="connsiteX4" fmla="*/ 2640138 w 5169658"/>
                <a:gd name="connsiteY4" fmla="*/ 14330 h 2660527"/>
                <a:gd name="connsiteX5" fmla="*/ 4189000 w 5169658"/>
                <a:gd name="connsiteY5" fmla="*/ 475175 h 2660527"/>
                <a:gd name="connsiteX6" fmla="*/ 4604636 w 5169658"/>
                <a:gd name="connsiteY6" fmla="*/ 712681 h 2660527"/>
                <a:gd name="connsiteX7" fmla="*/ 5159259 w 5169658"/>
                <a:gd name="connsiteY7" fmla="*/ 1221517 h 2660527"/>
                <a:gd name="connsiteX8" fmla="*/ 4082122 w 5169658"/>
                <a:gd name="connsiteY8" fmla="*/ 2600858 h 2660527"/>
                <a:gd name="connsiteX9" fmla="*/ 2723266 w 5169658"/>
                <a:gd name="connsiteY9" fmla="*/ 2214949 h 2660527"/>
                <a:gd name="connsiteX10" fmla="*/ 1327046 w 5169658"/>
                <a:gd name="connsiteY10" fmla="*/ 2208973 h 2660527"/>
                <a:gd name="connsiteX11" fmla="*/ 733280 w 5169658"/>
                <a:gd name="connsiteY11" fmla="*/ 1733960 h 2660527"/>
                <a:gd name="connsiteX12" fmla="*/ 14140 w 5169658"/>
                <a:gd name="connsiteY12" fmla="*/ 1340270 h 2660527"/>
                <a:gd name="connsiteX13" fmla="*/ 380227 w 5169658"/>
                <a:gd name="connsiteY13" fmla="*/ 1399647 h 2660527"/>
                <a:gd name="connsiteX14" fmla="*/ 981584 w 5169658"/>
                <a:gd name="connsiteY14" fmla="*/ 1558523 h 2660527"/>
                <a:gd name="connsiteX15" fmla="*/ 1255795 w 5169658"/>
                <a:gd name="connsiteY15" fmla="*/ 1876464 h 2660527"/>
                <a:gd name="connsiteX16" fmla="*/ 1539724 w 5169658"/>
                <a:gd name="connsiteY16" fmla="*/ 1997910 h 2660527"/>
                <a:gd name="connsiteX17" fmla="*/ 2806394 w 5169658"/>
                <a:gd name="connsiteY17" fmla="*/ 1943865 h 2660527"/>
                <a:gd name="connsiteX18" fmla="*/ 3773363 w 5169658"/>
                <a:gd name="connsiteY18" fmla="*/ 2232723 h 2660527"/>
                <a:gd name="connsiteX19" fmla="*/ 4816922 w 5169658"/>
                <a:gd name="connsiteY19" fmla="*/ 1340271 h 2660527"/>
                <a:gd name="connsiteX20" fmla="*/ 4474008 w 5169658"/>
                <a:gd name="connsiteY20" fmla="*/ 973938 h 2660527"/>
                <a:gd name="connsiteX21" fmla="*/ 3607109 w 5169658"/>
                <a:gd name="connsiteY21" fmla="*/ 498926 h 2660527"/>
                <a:gd name="connsiteX22" fmla="*/ 2652014 w 5169658"/>
                <a:gd name="connsiteY22" fmla="*/ 202287 h 2660527"/>
                <a:gd name="connsiteX23" fmla="*/ 1255795 w 5169658"/>
                <a:gd name="connsiteY23" fmla="*/ 772058 h 2660527"/>
                <a:gd name="connsiteX24" fmla="*/ 377021 w 5169658"/>
                <a:gd name="connsiteY24" fmla="*/ 914562 h 2660527"/>
                <a:gd name="connsiteX25" fmla="*/ 380227 w 5169658"/>
                <a:gd name="connsiteY25" fmla="*/ 1399647 h 2660527"/>
                <a:gd name="connsiteX0" fmla="*/ 14140 w 5169658"/>
                <a:gd name="connsiteY0" fmla="*/ 1340270 h 2660527"/>
                <a:gd name="connsiteX1" fmla="*/ 341395 w 5169658"/>
                <a:gd name="connsiteY1" fmla="*/ 653304 h 2660527"/>
                <a:gd name="connsiteX2" fmla="*/ 1196418 w 5169658"/>
                <a:gd name="connsiteY2" fmla="*/ 273294 h 2660527"/>
                <a:gd name="connsiteX3" fmla="*/ 1920813 w 5169658"/>
                <a:gd name="connsiteY3" fmla="*/ 130790 h 2660527"/>
                <a:gd name="connsiteX4" fmla="*/ 2640138 w 5169658"/>
                <a:gd name="connsiteY4" fmla="*/ 14330 h 2660527"/>
                <a:gd name="connsiteX5" fmla="*/ 4189000 w 5169658"/>
                <a:gd name="connsiteY5" fmla="*/ 475175 h 2660527"/>
                <a:gd name="connsiteX6" fmla="*/ 4604636 w 5169658"/>
                <a:gd name="connsiteY6" fmla="*/ 712681 h 2660527"/>
                <a:gd name="connsiteX7" fmla="*/ 5159259 w 5169658"/>
                <a:gd name="connsiteY7" fmla="*/ 1221517 h 2660527"/>
                <a:gd name="connsiteX8" fmla="*/ 4082122 w 5169658"/>
                <a:gd name="connsiteY8" fmla="*/ 2600858 h 2660527"/>
                <a:gd name="connsiteX9" fmla="*/ 2723266 w 5169658"/>
                <a:gd name="connsiteY9" fmla="*/ 2214949 h 2660527"/>
                <a:gd name="connsiteX10" fmla="*/ 1327046 w 5169658"/>
                <a:gd name="connsiteY10" fmla="*/ 2208973 h 2660527"/>
                <a:gd name="connsiteX11" fmla="*/ 733280 w 5169658"/>
                <a:gd name="connsiteY11" fmla="*/ 1733960 h 2660527"/>
                <a:gd name="connsiteX12" fmla="*/ 14140 w 5169658"/>
                <a:gd name="connsiteY12" fmla="*/ 1340270 h 2660527"/>
                <a:gd name="connsiteX13" fmla="*/ 380227 w 5169658"/>
                <a:gd name="connsiteY13" fmla="*/ 1399647 h 2660527"/>
                <a:gd name="connsiteX14" fmla="*/ 981584 w 5169658"/>
                <a:gd name="connsiteY14" fmla="*/ 1558523 h 2660527"/>
                <a:gd name="connsiteX15" fmla="*/ 1255795 w 5169658"/>
                <a:gd name="connsiteY15" fmla="*/ 1876464 h 2660527"/>
                <a:gd name="connsiteX16" fmla="*/ 1539724 w 5169658"/>
                <a:gd name="connsiteY16" fmla="*/ 1997910 h 2660527"/>
                <a:gd name="connsiteX17" fmla="*/ 2806394 w 5169658"/>
                <a:gd name="connsiteY17" fmla="*/ 1943865 h 2660527"/>
                <a:gd name="connsiteX18" fmla="*/ 3927742 w 5169658"/>
                <a:gd name="connsiteY18" fmla="*/ 2280224 h 2660527"/>
                <a:gd name="connsiteX19" fmla="*/ 4816922 w 5169658"/>
                <a:gd name="connsiteY19" fmla="*/ 1340271 h 2660527"/>
                <a:gd name="connsiteX20" fmla="*/ 4474008 w 5169658"/>
                <a:gd name="connsiteY20" fmla="*/ 973938 h 2660527"/>
                <a:gd name="connsiteX21" fmla="*/ 3607109 w 5169658"/>
                <a:gd name="connsiteY21" fmla="*/ 498926 h 2660527"/>
                <a:gd name="connsiteX22" fmla="*/ 2652014 w 5169658"/>
                <a:gd name="connsiteY22" fmla="*/ 202287 h 2660527"/>
                <a:gd name="connsiteX23" fmla="*/ 1255795 w 5169658"/>
                <a:gd name="connsiteY23" fmla="*/ 772058 h 2660527"/>
                <a:gd name="connsiteX24" fmla="*/ 377021 w 5169658"/>
                <a:gd name="connsiteY24" fmla="*/ 914562 h 2660527"/>
                <a:gd name="connsiteX25" fmla="*/ 380227 w 5169658"/>
                <a:gd name="connsiteY25" fmla="*/ 1399647 h 2660527"/>
                <a:gd name="connsiteX0" fmla="*/ 14140 w 5169658"/>
                <a:gd name="connsiteY0" fmla="*/ 1340270 h 2660527"/>
                <a:gd name="connsiteX1" fmla="*/ 341395 w 5169658"/>
                <a:gd name="connsiteY1" fmla="*/ 653304 h 2660527"/>
                <a:gd name="connsiteX2" fmla="*/ 1196418 w 5169658"/>
                <a:gd name="connsiteY2" fmla="*/ 273294 h 2660527"/>
                <a:gd name="connsiteX3" fmla="*/ 1920813 w 5169658"/>
                <a:gd name="connsiteY3" fmla="*/ 130790 h 2660527"/>
                <a:gd name="connsiteX4" fmla="*/ 2640138 w 5169658"/>
                <a:gd name="connsiteY4" fmla="*/ 14330 h 2660527"/>
                <a:gd name="connsiteX5" fmla="*/ 4189000 w 5169658"/>
                <a:gd name="connsiteY5" fmla="*/ 475175 h 2660527"/>
                <a:gd name="connsiteX6" fmla="*/ 4604636 w 5169658"/>
                <a:gd name="connsiteY6" fmla="*/ 712681 h 2660527"/>
                <a:gd name="connsiteX7" fmla="*/ 5159259 w 5169658"/>
                <a:gd name="connsiteY7" fmla="*/ 1221517 h 2660527"/>
                <a:gd name="connsiteX8" fmla="*/ 4082122 w 5169658"/>
                <a:gd name="connsiteY8" fmla="*/ 2600858 h 2660527"/>
                <a:gd name="connsiteX9" fmla="*/ 2723266 w 5169658"/>
                <a:gd name="connsiteY9" fmla="*/ 2214949 h 2660527"/>
                <a:gd name="connsiteX10" fmla="*/ 1327046 w 5169658"/>
                <a:gd name="connsiteY10" fmla="*/ 2208973 h 2660527"/>
                <a:gd name="connsiteX11" fmla="*/ 733280 w 5169658"/>
                <a:gd name="connsiteY11" fmla="*/ 1733960 h 2660527"/>
                <a:gd name="connsiteX12" fmla="*/ 14140 w 5169658"/>
                <a:gd name="connsiteY12" fmla="*/ 1340270 h 2660527"/>
                <a:gd name="connsiteX13" fmla="*/ 380227 w 5169658"/>
                <a:gd name="connsiteY13" fmla="*/ 1399647 h 2660527"/>
                <a:gd name="connsiteX14" fmla="*/ 981584 w 5169658"/>
                <a:gd name="connsiteY14" fmla="*/ 1558523 h 2660527"/>
                <a:gd name="connsiteX15" fmla="*/ 1255795 w 5169658"/>
                <a:gd name="connsiteY15" fmla="*/ 1876464 h 2660527"/>
                <a:gd name="connsiteX16" fmla="*/ 1539724 w 5169658"/>
                <a:gd name="connsiteY16" fmla="*/ 1997910 h 2660527"/>
                <a:gd name="connsiteX17" fmla="*/ 2806394 w 5169658"/>
                <a:gd name="connsiteY17" fmla="*/ 1943865 h 2660527"/>
                <a:gd name="connsiteX18" fmla="*/ 3998994 w 5169658"/>
                <a:gd name="connsiteY18" fmla="*/ 2078343 h 2660527"/>
                <a:gd name="connsiteX19" fmla="*/ 4816922 w 5169658"/>
                <a:gd name="connsiteY19" fmla="*/ 1340271 h 2660527"/>
                <a:gd name="connsiteX20" fmla="*/ 4474008 w 5169658"/>
                <a:gd name="connsiteY20" fmla="*/ 973938 h 2660527"/>
                <a:gd name="connsiteX21" fmla="*/ 3607109 w 5169658"/>
                <a:gd name="connsiteY21" fmla="*/ 498926 h 2660527"/>
                <a:gd name="connsiteX22" fmla="*/ 2652014 w 5169658"/>
                <a:gd name="connsiteY22" fmla="*/ 202287 h 2660527"/>
                <a:gd name="connsiteX23" fmla="*/ 1255795 w 5169658"/>
                <a:gd name="connsiteY23" fmla="*/ 772058 h 2660527"/>
                <a:gd name="connsiteX24" fmla="*/ 377021 w 5169658"/>
                <a:gd name="connsiteY24" fmla="*/ 914562 h 2660527"/>
                <a:gd name="connsiteX25" fmla="*/ 380227 w 5169658"/>
                <a:gd name="connsiteY25" fmla="*/ 1399647 h 2660527"/>
                <a:gd name="connsiteX0" fmla="*/ 14140 w 5168853"/>
                <a:gd name="connsiteY0" fmla="*/ 1340270 h 2414643"/>
                <a:gd name="connsiteX1" fmla="*/ 341395 w 5168853"/>
                <a:gd name="connsiteY1" fmla="*/ 653304 h 2414643"/>
                <a:gd name="connsiteX2" fmla="*/ 1196418 w 5168853"/>
                <a:gd name="connsiteY2" fmla="*/ 273294 h 2414643"/>
                <a:gd name="connsiteX3" fmla="*/ 1920813 w 5168853"/>
                <a:gd name="connsiteY3" fmla="*/ 130790 h 2414643"/>
                <a:gd name="connsiteX4" fmla="*/ 2640138 w 5168853"/>
                <a:gd name="connsiteY4" fmla="*/ 14330 h 2414643"/>
                <a:gd name="connsiteX5" fmla="*/ 4189000 w 5168853"/>
                <a:gd name="connsiteY5" fmla="*/ 475175 h 2414643"/>
                <a:gd name="connsiteX6" fmla="*/ 4604636 w 5168853"/>
                <a:gd name="connsiteY6" fmla="*/ 712681 h 2414643"/>
                <a:gd name="connsiteX7" fmla="*/ 5159259 w 5168853"/>
                <a:gd name="connsiteY7" fmla="*/ 1221517 h 2414643"/>
                <a:gd name="connsiteX8" fmla="*/ 4105873 w 5168853"/>
                <a:gd name="connsiteY8" fmla="*/ 2327726 h 2414643"/>
                <a:gd name="connsiteX9" fmla="*/ 2723266 w 5168853"/>
                <a:gd name="connsiteY9" fmla="*/ 2214949 h 2414643"/>
                <a:gd name="connsiteX10" fmla="*/ 1327046 w 5168853"/>
                <a:gd name="connsiteY10" fmla="*/ 2208973 h 2414643"/>
                <a:gd name="connsiteX11" fmla="*/ 733280 w 5168853"/>
                <a:gd name="connsiteY11" fmla="*/ 1733960 h 2414643"/>
                <a:gd name="connsiteX12" fmla="*/ 14140 w 5168853"/>
                <a:gd name="connsiteY12" fmla="*/ 1340270 h 2414643"/>
                <a:gd name="connsiteX13" fmla="*/ 380227 w 5168853"/>
                <a:gd name="connsiteY13" fmla="*/ 1399647 h 2414643"/>
                <a:gd name="connsiteX14" fmla="*/ 981584 w 5168853"/>
                <a:gd name="connsiteY14" fmla="*/ 1558523 h 2414643"/>
                <a:gd name="connsiteX15" fmla="*/ 1255795 w 5168853"/>
                <a:gd name="connsiteY15" fmla="*/ 1876464 h 2414643"/>
                <a:gd name="connsiteX16" fmla="*/ 1539724 w 5168853"/>
                <a:gd name="connsiteY16" fmla="*/ 1997910 h 2414643"/>
                <a:gd name="connsiteX17" fmla="*/ 2806394 w 5168853"/>
                <a:gd name="connsiteY17" fmla="*/ 1943865 h 2414643"/>
                <a:gd name="connsiteX18" fmla="*/ 3998994 w 5168853"/>
                <a:gd name="connsiteY18" fmla="*/ 2078343 h 2414643"/>
                <a:gd name="connsiteX19" fmla="*/ 4816922 w 5168853"/>
                <a:gd name="connsiteY19" fmla="*/ 1340271 h 2414643"/>
                <a:gd name="connsiteX20" fmla="*/ 4474008 w 5168853"/>
                <a:gd name="connsiteY20" fmla="*/ 973938 h 2414643"/>
                <a:gd name="connsiteX21" fmla="*/ 3607109 w 5168853"/>
                <a:gd name="connsiteY21" fmla="*/ 498926 h 2414643"/>
                <a:gd name="connsiteX22" fmla="*/ 2652014 w 5168853"/>
                <a:gd name="connsiteY22" fmla="*/ 202287 h 2414643"/>
                <a:gd name="connsiteX23" fmla="*/ 1255795 w 5168853"/>
                <a:gd name="connsiteY23" fmla="*/ 772058 h 2414643"/>
                <a:gd name="connsiteX24" fmla="*/ 377021 w 5168853"/>
                <a:gd name="connsiteY24" fmla="*/ 914562 h 2414643"/>
                <a:gd name="connsiteX25" fmla="*/ 380227 w 5168853"/>
                <a:gd name="connsiteY25" fmla="*/ 1399647 h 2414643"/>
                <a:gd name="connsiteX0" fmla="*/ 14140 w 4883122"/>
                <a:gd name="connsiteY0" fmla="*/ 1340270 h 2414643"/>
                <a:gd name="connsiteX1" fmla="*/ 341395 w 4883122"/>
                <a:gd name="connsiteY1" fmla="*/ 653304 h 2414643"/>
                <a:gd name="connsiteX2" fmla="*/ 1196418 w 4883122"/>
                <a:gd name="connsiteY2" fmla="*/ 273294 h 2414643"/>
                <a:gd name="connsiteX3" fmla="*/ 1920813 w 4883122"/>
                <a:gd name="connsiteY3" fmla="*/ 130790 h 2414643"/>
                <a:gd name="connsiteX4" fmla="*/ 2640138 w 4883122"/>
                <a:gd name="connsiteY4" fmla="*/ 14330 h 2414643"/>
                <a:gd name="connsiteX5" fmla="*/ 4189000 w 4883122"/>
                <a:gd name="connsiteY5" fmla="*/ 475175 h 2414643"/>
                <a:gd name="connsiteX6" fmla="*/ 4604636 w 4883122"/>
                <a:gd name="connsiteY6" fmla="*/ 712681 h 2414643"/>
                <a:gd name="connsiteX7" fmla="*/ 4862375 w 4883122"/>
                <a:gd name="connsiteY7" fmla="*/ 1839034 h 2414643"/>
                <a:gd name="connsiteX8" fmla="*/ 4105873 w 4883122"/>
                <a:gd name="connsiteY8" fmla="*/ 2327726 h 2414643"/>
                <a:gd name="connsiteX9" fmla="*/ 2723266 w 4883122"/>
                <a:gd name="connsiteY9" fmla="*/ 2214949 h 2414643"/>
                <a:gd name="connsiteX10" fmla="*/ 1327046 w 4883122"/>
                <a:gd name="connsiteY10" fmla="*/ 2208973 h 2414643"/>
                <a:gd name="connsiteX11" fmla="*/ 733280 w 4883122"/>
                <a:gd name="connsiteY11" fmla="*/ 1733960 h 2414643"/>
                <a:gd name="connsiteX12" fmla="*/ 14140 w 4883122"/>
                <a:gd name="connsiteY12" fmla="*/ 1340270 h 2414643"/>
                <a:gd name="connsiteX13" fmla="*/ 380227 w 4883122"/>
                <a:gd name="connsiteY13" fmla="*/ 1399647 h 2414643"/>
                <a:gd name="connsiteX14" fmla="*/ 981584 w 4883122"/>
                <a:gd name="connsiteY14" fmla="*/ 1558523 h 2414643"/>
                <a:gd name="connsiteX15" fmla="*/ 1255795 w 4883122"/>
                <a:gd name="connsiteY15" fmla="*/ 1876464 h 2414643"/>
                <a:gd name="connsiteX16" fmla="*/ 1539724 w 4883122"/>
                <a:gd name="connsiteY16" fmla="*/ 1997910 h 2414643"/>
                <a:gd name="connsiteX17" fmla="*/ 2806394 w 4883122"/>
                <a:gd name="connsiteY17" fmla="*/ 1943865 h 2414643"/>
                <a:gd name="connsiteX18" fmla="*/ 3998994 w 4883122"/>
                <a:gd name="connsiteY18" fmla="*/ 2078343 h 2414643"/>
                <a:gd name="connsiteX19" fmla="*/ 4816922 w 4883122"/>
                <a:gd name="connsiteY19" fmla="*/ 1340271 h 2414643"/>
                <a:gd name="connsiteX20" fmla="*/ 4474008 w 4883122"/>
                <a:gd name="connsiteY20" fmla="*/ 973938 h 2414643"/>
                <a:gd name="connsiteX21" fmla="*/ 3607109 w 4883122"/>
                <a:gd name="connsiteY21" fmla="*/ 498926 h 2414643"/>
                <a:gd name="connsiteX22" fmla="*/ 2652014 w 4883122"/>
                <a:gd name="connsiteY22" fmla="*/ 202287 h 2414643"/>
                <a:gd name="connsiteX23" fmla="*/ 1255795 w 4883122"/>
                <a:gd name="connsiteY23" fmla="*/ 772058 h 2414643"/>
                <a:gd name="connsiteX24" fmla="*/ 377021 w 4883122"/>
                <a:gd name="connsiteY24" fmla="*/ 914562 h 2414643"/>
                <a:gd name="connsiteX25" fmla="*/ 380227 w 4883122"/>
                <a:gd name="connsiteY25" fmla="*/ 1399647 h 2414643"/>
                <a:gd name="connsiteX0" fmla="*/ 14140 w 4883122"/>
                <a:gd name="connsiteY0" fmla="*/ 1340270 h 2414643"/>
                <a:gd name="connsiteX1" fmla="*/ 341395 w 4883122"/>
                <a:gd name="connsiteY1" fmla="*/ 653304 h 2414643"/>
                <a:gd name="connsiteX2" fmla="*/ 1196418 w 4883122"/>
                <a:gd name="connsiteY2" fmla="*/ 273294 h 2414643"/>
                <a:gd name="connsiteX3" fmla="*/ 1920813 w 4883122"/>
                <a:gd name="connsiteY3" fmla="*/ 130790 h 2414643"/>
                <a:gd name="connsiteX4" fmla="*/ 2640138 w 4883122"/>
                <a:gd name="connsiteY4" fmla="*/ 14330 h 2414643"/>
                <a:gd name="connsiteX5" fmla="*/ 4189000 w 4883122"/>
                <a:gd name="connsiteY5" fmla="*/ 475175 h 2414643"/>
                <a:gd name="connsiteX6" fmla="*/ 4604636 w 4883122"/>
                <a:gd name="connsiteY6" fmla="*/ 712681 h 2414643"/>
                <a:gd name="connsiteX7" fmla="*/ 4862375 w 4883122"/>
                <a:gd name="connsiteY7" fmla="*/ 1839034 h 2414643"/>
                <a:gd name="connsiteX8" fmla="*/ 4105873 w 4883122"/>
                <a:gd name="connsiteY8" fmla="*/ 2327726 h 2414643"/>
                <a:gd name="connsiteX9" fmla="*/ 2723266 w 4883122"/>
                <a:gd name="connsiteY9" fmla="*/ 2214949 h 2414643"/>
                <a:gd name="connsiteX10" fmla="*/ 1327046 w 4883122"/>
                <a:gd name="connsiteY10" fmla="*/ 2208973 h 2414643"/>
                <a:gd name="connsiteX11" fmla="*/ 733280 w 4883122"/>
                <a:gd name="connsiteY11" fmla="*/ 1733960 h 2414643"/>
                <a:gd name="connsiteX12" fmla="*/ 14140 w 4883122"/>
                <a:gd name="connsiteY12" fmla="*/ 1340270 h 2414643"/>
                <a:gd name="connsiteX13" fmla="*/ 380227 w 4883122"/>
                <a:gd name="connsiteY13" fmla="*/ 1399647 h 2414643"/>
                <a:gd name="connsiteX14" fmla="*/ 981584 w 4883122"/>
                <a:gd name="connsiteY14" fmla="*/ 1558523 h 2414643"/>
                <a:gd name="connsiteX15" fmla="*/ 1255795 w 4883122"/>
                <a:gd name="connsiteY15" fmla="*/ 1876464 h 2414643"/>
                <a:gd name="connsiteX16" fmla="*/ 1539724 w 4883122"/>
                <a:gd name="connsiteY16" fmla="*/ 1997910 h 2414643"/>
                <a:gd name="connsiteX17" fmla="*/ 2806394 w 4883122"/>
                <a:gd name="connsiteY17" fmla="*/ 1943865 h 2414643"/>
                <a:gd name="connsiteX18" fmla="*/ 3998994 w 4883122"/>
                <a:gd name="connsiteY18" fmla="*/ 2078343 h 2414643"/>
                <a:gd name="connsiteX19" fmla="*/ 4603166 w 4883122"/>
                <a:gd name="connsiteY19" fmla="*/ 1720282 h 2414643"/>
                <a:gd name="connsiteX20" fmla="*/ 4474008 w 4883122"/>
                <a:gd name="connsiteY20" fmla="*/ 973938 h 2414643"/>
                <a:gd name="connsiteX21" fmla="*/ 3607109 w 4883122"/>
                <a:gd name="connsiteY21" fmla="*/ 498926 h 2414643"/>
                <a:gd name="connsiteX22" fmla="*/ 2652014 w 4883122"/>
                <a:gd name="connsiteY22" fmla="*/ 202287 h 2414643"/>
                <a:gd name="connsiteX23" fmla="*/ 1255795 w 4883122"/>
                <a:gd name="connsiteY23" fmla="*/ 772058 h 2414643"/>
                <a:gd name="connsiteX24" fmla="*/ 377021 w 4883122"/>
                <a:gd name="connsiteY24" fmla="*/ 914562 h 2414643"/>
                <a:gd name="connsiteX25" fmla="*/ 380227 w 4883122"/>
                <a:gd name="connsiteY25" fmla="*/ 1399647 h 2414643"/>
                <a:gd name="connsiteX0" fmla="*/ 14140 w 4923730"/>
                <a:gd name="connsiteY0" fmla="*/ 1340270 h 2414643"/>
                <a:gd name="connsiteX1" fmla="*/ 341395 w 4923730"/>
                <a:gd name="connsiteY1" fmla="*/ 653304 h 2414643"/>
                <a:gd name="connsiteX2" fmla="*/ 1196418 w 4923730"/>
                <a:gd name="connsiteY2" fmla="*/ 273294 h 2414643"/>
                <a:gd name="connsiteX3" fmla="*/ 1920813 w 4923730"/>
                <a:gd name="connsiteY3" fmla="*/ 130790 h 2414643"/>
                <a:gd name="connsiteX4" fmla="*/ 2640138 w 4923730"/>
                <a:gd name="connsiteY4" fmla="*/ 14330 h 2414643"/>
                <a:gd name="connsiteX5" fmla="*/ 4189000 w 4923730"/>
                <a:gd name="connsiteY5" fmla="*/ 475175 h 2414643"/>
                <a:gd name="connsiteX6" fmla="*/ 4770891 w 4923730"/>
                <a:gd name="connsiteY6" fmla="*/ 1057066 h 2414643"/>
                <a:gd name="connsiteX7" fmla="*/ 4862375 w 4923730"/>
                <a:gd name="connsiteY7" fmla="*/ 1839034 h 2414643"/>
                <a:gd name="connsiteX8" fmla="*/ 4105873 w 4923730"/>
                <a:gd name="connsiteY8" fmla="*/ 2327726 h 2414643"/>
                <a:gd name="connsiteX9" fmla="*/ 2723266 w 4923730"/>
                <a:gd name="connsiteY9" fmla="*/ 2214949 h 2414643"/>
                <a:gd name="connsiteX10" fmla="*/ 1327046 w 4923730"/>
                <a:gd name="connsiteY10" fmla="*/ 2208973 h 2414643"/>
                <a:gd name="connsiteX11" fmla="*/ 733280 w 4923730"/>
                <a:gd name="connsiteY11" fmla="*/ 1733960 h 2414643"/>
                <a:gd name="connsiteX12" fmla="*/ 14140 w 4923730"/>
                <a:gd name="connsiteY12" fmla="*/ 1340270 h 2414643"/>
                <a:gd name="connsiteX13" fmla="*/ 380227 w 4923730"/>
                <a:gd name="connsiteY13" fmla="*/ 1399647 h 2414643"/>
                <a:gd name="connsiteX14" fmla="*/ 981584 w 4923730"/>
                <a:gd name="connsiteY14" fmla="*/ 1558523 h 2414643"/>
                <a:gd name="connsiteX15" fmla="*/ 1255795 w 4923730"/>
                <a:gd name="connsiteY15" fmla="*/ 1876464 h 2414643"/>
                <a:gd name="connsiteX16" fmla="*/ 1539724 w 4923730"/>
                <a:gd name="connsiteY16" fmla="*/ 1997910 h 2414643"/>
                <a:gd name="connsiteX17" fmla="*/ 2806394 w 4923730"/>
                <a:gd name="connsiteY17" fmla="*/ 1943865 h 2414643"/>
                <a:gd name="connsiteX18" fmla="*/ 3998994 w 4923730"/>
                <a:gd name="connsiteY18" fmla="*/ 2078343 h 2414643"/>
                <a:gd name="connsiteX19" fmla="*/ 4603166 w 4923730"/>
                <a:gd name="connsiteY19" fmla="*/ 1720282 h 2414643"/>
                <a:gd name="connsiteX20" fmla="*/ 4474008 w 4923730"/>
                <a:gd name="connsiteY20" fmla="*/ 973938 h 2414643"/>
                <a:gd name="connsiteX21" fmla="*/ 3607109 w 4923730"/>
                <a:gd name="connsiteY21" fmla="*/ 498926 h 2414643"/>
                <a:gd name="connsiteX22" fmla="*/ 2652014 w 4923730"/>
                <a:gd name="connsiteY22" fmla="*/ 202287 h 2414643"/>
                <a:gd name="connsiteX23" fmla="*/ 1255795 w 4923730"/>
                <a:gd name="connsiteY23" fmla="*/ 772058 h 2414643"/>
                <a:gd name="connsiteX24" fmla="*/ 377021 w 4923730"/>
                <a:gd name="connsiteY24" fmla="*/ 914562 h 2414643"/>
                <a:gd name="connsiteX25" fmla="*/ 380227 w 4923730"/>
                <a:gd name="connsiteY25" fmla="*/ 1399647 h 2414643"/>
                <a:gd name="connsiteX0" fmla="*/ 14140 w 4923730"/>
                <a:gd name="connsiteY0" fmla="*/ 1340270 h 2414643"/>
                <a:gd name="connsiteX1" fmla="*/ 341395 w 4923730"/>
                <a:gd name="connsiteY1" fmla="*/ 653304 h 2414643"/>
                <a:gd name="connsiteX2" fmla="*/ 1196418 w 4923730"/>
                <a:gd name="connsiteY2" fmla="*/ 273294 h 2414643"/>
                <a:gd name="connsiteX3" fmla="*/ 1920813 w 4923730"/>
                <a:gd name="connsiteY3" fmla="*/ 130790 h 2414643"/>
                <a:gd name="connsiteX4" fmla="*/ 2640138 w 4923730"/>
                <a:gd name="connsiteY4" fmla="*/ 14330 h 2414643"/>
                <a:gd name="connsiteX5" fmla="*/ 4189000 w 4923730"/>
                <a:gd name="connsiteY5" fmla="*/ 475175 h 2414643"/>
                <a:gd name="connsiteX6" fmla="*/ 4770891 w 4923730"/>
                <a:gd name="connsiteY6" fmla="*/ 1057066 h 2414643"/>
                <a:gd name="connsiteX7" fmla="*/ 4862375 w 4923730"/>
                <a:gd name="connsiteY7" fmla="*/ 1839034 h 2414643"/>
                <a:gd name="connsiteX8" fmla="*/ 4105873 w 4923730"/>
                <a:gd name="connsiteY8" fmla="*/ 2327726 h 2414643"/>
                <a:gd name="connsiteX9" fmla="*/ 2723266 w 4923730"/>
                <a:gd name="connsiteY9" fmla="*/ 2214949 h 2414643"/>
                <a:gd name="connsiteX10" fmla="*/ 1327046 w 4923730"/>
                <a:gd name="connsiteY10" fmla="*/ 2208973 h 2414643"/>
                <a:gd name="connsiteX11" fmla="*/ 733280 w 4923730"/>
                <a:gd name="connsiteY11" fmla="*/ 1733960 h 2414643"/>
                <a:gd name="connsiteX12" fmla="*/ 14140 w 4923730"/>
                <a:gd name="connsiteY12" fmla="*/ 1340270 h 2414643"/>
                <a:gd name="connsiteX13" fmla="*/ 380227 w 4923730"/>
                <a:gd name="connsiteY13" fmla="*/ 1399647 h 2414643"/>
                <a:gd name="connsiteX14" fmla="*/ 981584 w 4923730"/>
                <a:gd name="connsiteY14" fmla="*/ 1558523 h 2414643"/>
                <a:gd name="connsiteX15" fmla="*/ 1255795 w 4923730"/>
                <a:gd name="connsiteY15" fmla="*/ 1876464 h 2414643"/>
                <a:gd name="connsiteX16" fmla="*/ 1539724 w 4923730"/>
                <a:gd name="connsiteY16" fmla="*/ 1997910 h 2414643"/>
                <a:gd name="connsiteX17" fmla="*/ 2806394 w 4923730"/>
                <a:gd name="connsiteY17" fmla="*/ 1943865 h 2414643"/>
                <a:gd name="connsiteX18" fmla="*/ 3998994 w 4923730"/>
                <a:gd name="connsiteY18" fmla="*/ 2078343 h 2414643"/>
                <a:gd name="connsiteX19" fmla="*/ 4603166 w 4923730"/>
                <a:gd name="connsiteY19" fmla="*/ 1720282 h 2414643"/>
                <a:gd name="connsiteX20" fmla="*/ 4450257 w 4923730"/>
                <a:gd name="connsiteY20" fmla="*/ 1092691 h 2414643"/>
                <a:gd name="connsiteX21" fmla="*/ 3607109 w 4923730"/>
                <a:gd name="connsiteY21" fmla="*/ 498926 h 2414643"/>
                <a:gd name="connsiteX22" fmla="*/ 2652014 w 4923730"/>
                <a:gd name="connsiteY22" fmla="*/ 202287 h 2414643"/>
                <a:gd name="connsiteX23" fmla="*/ 1255795 w 4923730"/>
                <a:gd name="connsiteY23" fmla="*/ 772058 h 2414643"/>
                <a:gd name="connsiteX24" fmla="*/ 377021 w 4923730"/>
                <a:gd name="connsiteY24" fmla="*/ 914562 h 2414643"/>
                <a:gd name="connsiteX25" fmla="*/ 380227 w 4923730"/>
                <a:gd name="connsiteY25" fmla="*/ 1399647 h 2414643"/>
                <a:gd name="connsiteX0" fmla="*/ 14140 w 4923730"/>
                <a:gd name="connsiteY0" fmla="*/ 1356931 h 2431304"/>
                <a:gd name="connsiteX1" fmla="*/ 341395 w 4923730"/>
                <a:gd name="connsiteY1" fmla="*/ 669965 h 2431304"/>
                <a:gd name="connsiteX2" fmla="*/ 1196418 w 4923730"/>
                <a:gd name="connsiteY2" fmla="*/ 289955 h 2431304"/>
                <a:gd name="connsiteX3" fmla="*/ 1920813 w 4923730"/>
                <a:gd name="connsiteY3" fmla="*/ 147451 h 2431304"/>
                <a:gd name="connsiteX4" fmla="*/ 2640138 w 4923730"/>
                <a:gd name="connsiteY4" fmla="*/ 30991 h 2431304"/>
                <a:gd name="connsiteX5" fmla="*/ 4295878 w 4923730"/>
                <a:gd name="connsiteY5" fmla="*/ 753093 h 2431304"/>
                <a:gd name="connsiteX6" fmla="*/ 4770891 w 4923730"/>
                <a:gd name="connsiteY6" fmla="*/ 1073727 h 2431304"/>
                <a:gd name="connsiteX7" fmla="*/ 4862375 w 4923730"/>
                <a:gd name="connsiteY7" fmla="*/ 1855695 h 2431304"/>
                <a:gd name="connsiteX8" fmla="*/ 4105873 w 4923730"/>
                <a:gd name="connsiteY8" fmla="*/ 2344387 h 2431304"/>
                <a:gd name="connsiteX9" fmla="*/ 2723266 w 4923730"/>
                <a:gd name="connsiteY9" fmla="*/ 2231610 h 2431304"/>
                <a:gd name="connsiteX10" fmla="*/ 1327046 w 4923730"/>
                <a:gd name="connsiteY10" fmla="*/ 2225634 h 2431304"/>
                <a:gd name="connsiteX11" fmla="*/ 733280 w 4923730"/>
                <a:gd name="connsiteY11" fmla="*/ 1750621 h 2431304"/>
                <a:gd name="connsiteX12" fmla="*/ 14140 w 4923730"/>
                <a:gd name="connsiteY12" fmla="*/ 1356931 h 2431304"/>
                <a:gd name="connsiteX13" fmla="*/ 380227 w 4923730"/>
                <a:gd name="connsiteY13" fmla="*/ 1416308 h 2431304"/>
                <a:gd name="connsiteX14" fmla="*/ 981584 w 4923730"/>
                <a:gd name="connsiteY14" fmla="*/ 1575184 h 2431304"/>
                <a:gd name="connsiteX15" fmla="*/ 1255795 w 4923730"/>
                <a:gd name="connsiteY15" fmla="*/ 1893125 h 2431304"/>
                <a:gd name="connsiteX16" fmla="*/ 1539724 w 4923730"/>
                <a:gd name="connsiteY16" fmla="*/ 2014571 h 2431304"/>
                <a:gd name="connsiteX17" fmla="*/ 2806394 w 4923730"/>
                <a:gd name="connsiteY17" fmla="*/ 1960526 h 2431304"/>
                <a:gd name="connsiteX18" fmla="*/ 3998994 w 4923730"/>
                <a:gd name="connsiteY18" fmla="*/ 2095004 h 2431304"/>
                <a:gd name="connsiteX19" fmla="*/ 4603166 w 4923730"/>
                <a:gd name="connsiteY19" fmla="*/ 1736943 h 2431304"/>
                <a:gd name="connsiteX20" fmla="*/ 4450257 w 4923730"/>
                <a:gd name="connsiteY20" fmla="*/ 1109352 h 2431304"/>
                <a:gd name="connsiteX21" fmla="*/ 3607109 w 4923730"/>
                <a:gd name="connsiteY21" fmla="*/ 515587 h 2431304"/>
                <a:gd name="connsiteX22" fmla="*/ 2652014 w 4923730"/>
                <a:gd name="connsiteY22" fmla="*/ 218948 h 2431304"/>
                <a:gd name="connsiteX23" fmla="*/ 1255795 w 4923730"/>
                <a:gd name="connsiteY23" fmla="*/ 788719 h 2431304"/>
                <a:gd name="connsiteX24" fmla="*/ 377021 w 4923730"/>
                <a:gd name="connsiteY24" fmla="*/ 931223 h 2431304"/>
                <a:gd name="connsiteX25" fmla="*/ 380227 w 4923730"/>
                <a:gd name="connsiteY25" fmla="*/ 1416308 h 2431304"/>
                <a:gd name="connsiteX0" fmla="*/ 14140 w 4923730"/>
                <a:gd name="connsiteY0" fmla="*/ 1356931 h 2431304"/>
                <a:gd name="connsiteX1" fmla="*/ 341395 w 4923730"/>
                <a:gd name="connsiteY1" fmla="*/ 669965 h 2431304"/>
                <a:gd name="connsiteX2" fmla="*/ 1196418 w 4923730"/>
                <a:gd name="connsiteY2" fmla="*/ 289955 h 2431304"/>
                <a:gd name="connsiteX3" fmla="*/ 1920813 w 4923730"/>
                <a:gd name="connsiteY3" fmla="*/ 147451 h 2431304"/>
                <a:gd name="connsiteX4" fmla="*/ 2640138 w 4923730"/>
                <a:gd name="connsiteY4" fmla="*/ 30991 h 2431304"/>
                <a:gd name="connsiteX5" fmla="*/ 4295878 w 4923730"/>
                <a:gd name="connsiteY5" fmla="*/ 753093 h 2431304"/>
                <a:gd name="connsiteX6" fmla="*/ 4770891 w 4923730"/>
                <a:gd name="connsiteY6" fmla="*/ 1073727 h 2431304"/>
                <a:gd name="connsiteX7" fmla="*/ 4862375 w 4923730"/>
                <a:gd name="connsiteY7" fmla="*/ 1855695 h 2431304"/>
                <a:gd name="connsiteX8" fmla="*/ 4105873 w 4923730"/>
                <a:gd name="connsiteY8" fmla="*/ 2344387 h 2431304"/>
                <a:gd name="connsiteX9" fmla="*/ 2723266 w 4923730"/>
                <a:gd name="connsiteY9" fmla="*/ 2231610 h 2431304"/>
                <a:gd name="connsiteX10" fmla="*/ 1327046 w 4923730"/>
                <a:gd name="connsiteY10" fmla="*/ 2225634 h 2431304"/>
                <a:gd name="connsiteX11" fmla="*/ 733280 w 4923730"/>
                <a:gd name="connsiteY11" fmla="*/ 1750621 h 2431304"/>
                <a:gd name="connsiteX12" fmla="*/ 14140 w 4923730"/>
                <a:gd name="connsiteY12" fmla="*/ 1356931 h 2431304"/>
                <a:gd name="connsiteX13" fmla="*/ 380227 w 4923730"/>
                <a:gd name="connsiteY13" fmla="*/ 1416308 h 2431304"/>
                <a:gd name="connsiteX14" fmla="*/ 981584 w 4923730"/>
                <a:gd name="connsiteY14" fmla="*/ 1575184 h 2431304"/>
                <a:gd name="connsiteX15" fmla="*/ 1255795 w 4923730"/>
                <a:gd name="connsiteY15" fmla="*/ 1893125 h 2431304"/>
                <a:gd name="connsiteX16" fmla="*/ 1539724 w 4923730"/>
                <a:gd name="connsiteY16" fmla="*/ 2014571 h 2431304"/>
                <a:gd name="connsiteX17" fmla="*/ 2806394 w 4923730"/>
                <a:gd name="connsiteY17" fmla="*/ 1960526 h 2431304"/>
                <a:gd name="connsiteX18" fmla="*/ 3998994 w 4923730"/>
                <a:gd name="connsiteY18" fmla="*/ 2095004 h 2431304"/>
                <a:gd name="connsiteX19" fmla="*/ 4603166 w 4923730"/>
                <a:gd name="connsiteY19" fmla="*/ 1736943 h 2431304"/>
                <a:gd name="connsiteX20" fmla="*/ 4450257 w 4923730"/>
                <a:gd name="connsiteY20" fmla="*/ 1109352 h 2431304"/>
                <a:gd name="connsiteX21" fmla="*/ 3678361 w 4923730"/>
                <a:gd name="connsiteY21" fmla="*/ 729342 h 2431304"/>
                <a:gd name="connsiteX22" fmla="*/ 2652014 w 4923730"/>
                <a:gd name="connsiteY22" fmla="*/ 218948 h 2431304"/>
                <a:gd name="connsiteX23" fmla="*/ 1255795 w 4923730"/>
                <a:gd name="connsiteY23" fmla="*/ 788719 h 2431304"/>
                <a:gd name="connsiteX24" fmla="*/ 377021 w 4923730"/>
                <a:gd name="connsiteY24" fmla="*/ 931223 h 2431304"/>
                <a:gd name="connsiteX25" fmla="*/ 380227 w 4923730"/>
                <a:gd name="connsiteY25" fmla="*/ 1416308 h 2431304"/>
                <a:gd name="connsiteX0" fmla="*/ 14140 w 4923730"/>
                <a:gd name="connsiteY0" fmla="*/ 1356931 h 2431304"/>
                <a:gd name="connsiteX1" fmla="*/ 341395 w 4923730"/>
                <a:gd name="connsiteY1" fmla="*/ 669965 h 2431304"/>
                <a:gd name="connsiteX2" fmla="*/ 1196418 w 4923730"/>
                <a:gd name="connsiteY2" fmla="*/ 289955 h 2431304"/>
                <a:gd name="connsiteX3" fmla="*/ 1920813 w 4923730"/>
                <a:gd name="connsiteY3" fmla="*/ 147451 h 2431304"/>
                <a:gd name="connsiteX4" fmla="*/ 2640138 w 4923730"/>
                <a:gd name="connsiteY4" fmla="*/ 30991 h 2431304"/>
                <a:gd name="connsiteX5" fmla="*/ 4295878 w 4923730"/>
                <a:gd name="connsiteY5" fmla="*/ 753093 h 2431304"/>
                <a:gd name="connsiteX6" fmla="*/ 4770891 w 4923730"/>
                <a:gd name="connsiteY6" fmla="*/ 1073727 h 2431304"/>
                <a:gd name="connsiteX7" fmla="*/ 4862375 w 4923730"/>
                <a:gd name="connsiteY7" fmla="*/ 1855695 h 2431304"/>
                <a:gd name="connsiteX8" fmla="*/ 4105873 w 4923730"/>
                <a:gd name="connsiteY8" fmla="*/ 2344387 h 2431304"/>
                <a:gd name="connsiteX9" fmla="*/ 2723266 w 4923730"/>
                <a:gd name="connsiteY9" fmla="*/ 2231610 h 2431304"/>
                <a:gd name="connsiteX10" fmla="*/ 1327046 w 4923730"/>
                <a:gd name="connsiteY10" fmla="*/ 2225634 h 2431304"/>
                <a:gd name="connsiteX11" fmla="*/ 733280 w 4923730"/>
                <a:gd name="connsiteY11" fmla="*/ 1750621 h 2431304"/>
                <a:gd name="connsiteX12" fmla="*/ 14140 w 4923730"/>
                <a:gd name="connsiteY12" fmla="*/ 1356931 h 2431304"/>
                <a:gd name="connsiteX13" fmla="*/ 380227 w 4923730"/>
                <a:gd name="connsiteY13" fmla="*/ 1416308 h 2431304"/>
                <a:gd name="connsiteX14" fmla="*/ 981584 w 4923730"/>
                <a:gd name="connsiteY14" fmla="*/ 1575184 h 2431304"/>
                <a:gd name="connsiteX15" fmla="*/ 1255795 w 4923730"/>
                <a:gd name="connsiteY15" fmla="*/ 1893125 h 2431304"/>
                <a:gd name="connsiteX16" fmla="*/ 1539724 w 4923730"/>
                <a:gd name="connsiteY16" fmla="*/ 2014571 h 2431304"/>
                <a:gd name="connsiteX17" fmla="*/ 2806394 w 4923730"/>
                <a:gd name="connsiteY17" fmla="*/ 1960526 h 2431304"/>
                <a:gd name="connsiteX18" fmla="*/ 3998994 w 4923730"/>
                <a:gd name="connsiteY18" fmla="*/ 2095004 h 2431304"/>
                <a:gd name="connsiteX19" fmla="*/ 4603166 w 4923730"/>
                <a:gd name="connsiteY19" fmla="*/ 1736943 h 2431304"/>
                <a:gd name="connsiteX20" fmla="*/ 4450257 w 4923730"/>
                <a:gd name="connsiteY20" fmla="*/ 1109352 h 2431304"/>
                <a:gd name="connsiteX21" fmla="*/ 3678361 w 4923730"/>
                <a:gd name="connsiteY21" fmla="*/ 729342 h 2431304"/>
                <a:gd name="connsiteX22" fmla="*/ 2616388 w 4923730"/>
                <a:gd name="connsiteY22" fmla="*/ 456454 h 2431304"/>
                <a:gd name="connsiteX23" fmla="*/ 1255795 w 4923730"/>
                <a:gd name="connsiteY23" fmla="*/ 788719 h 2431304"/>
                <a:gd name="connsiteX24" fmla="*/ 377021 w 4923730"/>
                <a:gd name="connsiteY24" fmla="*/ 931223 h 2431304"/>
                <a:gd name="connsiteX25" fmla="*/ 380227 w 4923730"/>
                <a:gd name="connsiteY25" fmla="*/ 1416308 h 2431304"/>
                <a:gd name="connsiteX0" fmla="*/ 14140 w 4923730"/>
                <a:gd name="connsiteY0" fmla="*/ 1217770 h 2292143"/>
                <a:gd name="connsiteX1" fmla="*/ 341395 w 4923730"/>
                <a:gd name="connsiteY1" fmla="*/ 530804 h 2292143"/>
                <a:gd name="connsiteX2" fmla="*/ 1196418 w 4923730"/>
                <a:gd name="connsiteY2" fmla="*/ 150794 h 2292143"/>
                <a:gd name="connsiteX3" fmla="*/ 1920813 w 4923730"/>
                <a:gd name="connsiteY3" fmla="*/ 8290 h 2292143"/>
                <a:gd name="connsiteX4" fmla="*/ 2652013 w 4923730"/>
                <a:gd name="connsiteY4" fmla="*/ 200588 h 2292143"/>
                <a:gd name="connsiteX5" fmla="*/ 4295878 w 4923730"/>
                <a:gd name="connsiteY5" fmla="*/ 613932 h 2292143"/>
                <a:gd name="connsiteX6" fmla="*/ 4770891 w 4923730"/>
                <a:gd name="connsiteY6" fmla="*/ 934566 h 2292143"/>
                <a:gd name="connsiteX7" fmla="*/ 4862375 w 4923730"/>
                <a:gd name="connsiteY7" fmla="*/ 1716534 h 2292143"/>
                <a:gd name="connsiteX8" fmla="*/ 4105873 w 4923730"/>
                <a:gd name="connsiteY8" fmla="*/ 2205226 h 2292143"/>
                <a:gd name="connsiteX9" fmla="*/ 2723266 w 4923730"/>
                <a:gd name="connsiteY9" fmla="*/ 2092449 h 2292143"/>
                <a:gd name="connsiteX10" fmla="*/ 1327046 w 4923730"/>
                <a:gd name="connsiteY10" fmla="*/ 2086473 h 2292143"/>
                <a:gd name="connsiteX11" fmla="*/ 733280 w 4923730"/>
                <a:gd name="connsiteY11" fmla="*/ 1611460 h 2292143"/>
                <a:gd name="connsiteX12" fmla="*/ 14140 w 4923730"/>
                <a:gd name="connsiteY12" fmla="*/ 1217770 h 2292143"/>
                <a:gd name="connsiteX13" fmla="*/ 380227 w 4923730"/>
                <a:gd name="connsiteY13" fmla="*/ 1277147 h 2292143"/>
                <a:gd name="connsiteX14" fmla="*/ 981584 w 4923730"/>
                <a:gd name="connsiteY14" fmla="*/ 1436023 h 2292143"/>
                <a:gd name="connsiteX15" fmla="*/ 1255795 w 4923730"/>
                <a:gd name="connsiteY15" fmla="*/ 1753964 h 2292143"/>
                <a:gd name="connsiteX16" fmla="*/ 1539724 w 4923730"/>
                <a:gd name="connsiteY16" fmla="*/ 1875410 h 2292143"/>
                <a:gd name="connsiteX17" fmla="*/ 2806394 w 4923730"/>
                <a:gd name="connsiteY17" fmla="*/ 1821365 h 2292143"/>
                <a:gd name="connsiteX18" fmla="*/ 3998994 w 4923730"/>
                <a:gd name="connsiteY18" fmla="*/ 1955843 h 2292143"/>
                <a:gd name="connsiteX19" fmla="*/ 4603166 w 4923730"/>
                <a:gd name="connsiteY19" fmla="*/ 1597782 h 2292143"/>
                <a:gd name="connsiteX20" fmla="*/ 4450257 w 4923730"/>
                <a:gd name="connsiteY20" fmla="*/ 970191 h 2292143"/>
                <a:gd name="connsiteX21" fmla="*/ 3678361 w 4923730"/>
                <a:gd name="connsiteY21" fmla="*/ 590181 h 2292143"/>
                <a:gd name="connsiteX22" fmla="*/ 2616388 w 4923730"/>
                <a:gd name="connsiteY22" fmla="*/ 317293 h 2292143"/>
                <a:gd name="connsiteX23" fmla="*/ 1255795 w 4923730"/>
                <a:gd name="connsiteY23" fmla="*/ 649558 h 2292143"/>
                <a:gd name="connsiteX24" fmla="*/ 377021 w 4923730"/>
                <a:gd name="connsiteY24" fmla="*/ 792062 h 2292143"/>
                <a:gd name="connsiteX25" fmla="*/ 380227 w 4923730"/>
                <a:gd name="connsiteY25" fmla="*/ 1277147 h 2292143"/>
                <a:gd name="connsiteX0" fmla="*/ 14140 w 4923730"/>
                <a:gd name="connsiteY0" fmla="*/ 1216292 h 2290665"/>
                <a:gd name="connsiteX1" fmla="*/ 341395 w 4923730"/>
                <a:gd name="connsiteY1" fmla="*/ 529326 h 2290665"/>
                <a:gd name="connsiteX2" fmla="*/ 1196418 w 4923730"/>
                <a:gd name="connsiteY2" fmla="*/ 149316 h 2290665"/>
                <a:gd name="connsiteX3" fmla="*/ 1920813 w 4923730"/>
                <a:gd name="connsiteY3" fmla="*/ 6812 h 2290665"/>
                <a:gd name="connsiteX4" fmla="*/ 2652013 w 4923730"/>
                <a:gd name="connsiteY4" fmla="*/ 199110 h 2290665"/>
                <a:gd name="connsiteX5" fmla="*/ 3499153 w 4923730"/>
                <a:gd name="connsiteY5" fmla="*/ 377642 h 2290665"/>
                <a:gd name="connsiteX6" fmla="*/ 4295878 w 4923730"/>
                <a:gd name="connsiteY6" fmla="*/ 612454 h 2290665"/>
                <a:gd name="connsiteX7" fmla="*/ 4770891 w 4923730"/>
                <a:gd name="connsiteY7" fmla="*/ 933088 h 2290665"/>
                <a:gd name="connsiteX8" fmla="*/ 4862375 w 4923730"/>
                <a:gd name="connsiteY8" fmla="*/ 1715056 h 2290665"/>
                <a:gd name="connsiteX9" fmla="*/ 4105873 w 4923730"/>
                <a:gd name="connsiteY9" fmla="*/ 2203748 h 2290665"/>
                <a:gd name="connsiteX10" fmla="*/ 2723266 w 4923730"/>
                <a:gd name="connsiteY10" fmla="*/ 2090971 h 2290665"/>
                <a:gd name="connsiteX11" fmla="*/ 1327046 w 4923730"/>
                <a:gd name="connsiteY11" fmla="*/ 2084995 h 2290665"/>
                <a:gd name="connsiteX12" fmla="*/ 733280 w 4923730"/>
                <a:gd name="connsiteY12" fmla="*/ 1609982 h 2290665"/>
                <a:gd name="connsiteX13" fmla="*/ 14140 w 4923730"/>
                <a:gd name="connsiteY13" fmla="*/ 1216292 h 2290665"/>
                <a:gd name="connsiteX14" fmla="*/ 380227 w 4923730"/>
                <a:gd name="connsiteY14" fmla="*/ 1275669 h 2290665"/>
                <a:gd name="connsiteX15" fmla="*/ 981584 w 4923730"/>
                <a:gd name="connsiteY15" fmla="*/ 1434545 h 2290665"/>
                <a:gd name="connsiteX16" fmla="*/ 1255795 w 4923730"/>
                <a:gd name="connsiteY16" fmla="*/ 1752486 h 2290665"/>
                <a:gd name="connsiteX17" fmla="*/ 1539724 w 4923730"/>
                <a:gd name="connsiteY17" fmla="*/ 1873932 h 2290665"/>
                <a:gd name="connsiteX18" fmla="*/ 2806394 w 4923730"/>
                <a:gd name="connsiteY18" fmla="*/ 1819887 h 2290665"/>
                <a:gd name="connsiteX19" fmla="*/ 3998994 w 4923730"/>
                <a:gd name="connsiteY19" fmla="*/ 1954365 h 2290665"/>
                <a:gd name="connsiteX20" fmla="*/ 4603166 w 4923730"/>
                <a:gd name="connsiteY20" fmla="*/ 1596304 h 2290665"/>
                <a:gd name="connsiteX21" fmla="*/ 4450257 w 4923730"/>
                <a:gd name="connsiteY21" fmla="*/ 968713 h 2290665"/>
                <a:gd name="connsiteX22" fmla="*/ 3678361 w 4923730"/>
                <a:gd name="connsiteY22" fmla="*/ 588703 h 2290665"/>
                <a:gd name="connsiteX23" fmla="*/ 2616388 w 4923730"/>
                <a:gd name="connsiteY23" fmla="*/ 315815 h 2290665"/>
                <a:gd name="connsiteX24" fmla="*/ 1255795 w 4923730"/>
                <a:gd name="connsiteY24" fmla="*/ 648080 h 2290665"/>
                <a:gd name="connsiteX25" fmla="*/ 377021 w 4923730"/>
                <a:gd name="connsiteY25" fmla="*/ 790584 h 2290665"/>
                <a:gd name="connsiteX26" fmla="*/ 380227 w 4923730"/>
                <a:gd name="connsiteY26" fmla="*/ 1275669 h 2290665"/>
                <a:gd name="connsiteX0" fmla="*/ 14140 w 4923730"/>
                <a:gd name="connsiteY0" fmla="*/ 1216292 h 2290665"/>
                <a:gd name="connsiteX1" fmla="*/ 341395 w 4923730"/>
                <a:gd name="connsiteY1" fmla="*/ 529326 h 2290665"/>
                <a:gd name="connsiteX2" fmla="*/ 1196418 w 4923730"/>
                <a:gd name="connsiteY2" fmla="*/ 149316 h 2290665"/>
                <a:gd name="connsiteX3" fmla="*/ 1920813 w 4923730"/>
                <a:gd name="connsiteY3" fmla="*/ 6812 h 2290665"/>
                <a:gd name="connsiteX4" fmla="*/ 2652013 w 4923730"/>
                <a:gd name="connsiteY4" fmla="*/ 199110 h 2290665"/>
                <a:gd name="connsiteX5" fmla="*/ 3499153 w 4923730"/>
                <a:gd name="connsiteY5" fmla="*/ 377642 h 2290665"/>
                <a:gd name="connsiteX6" fmla="*/ 4295878 w 4923730"/>
                <a:gd name="connsiteY6" fmla="*/ 612454 h 2290665"/>
                <a:gd name="connsiteX7" fmla="*/ 4770891 w 4923730"/>
                <a:gd name="connsiteY7" fmla="*/ 933088 h 2290665"/>
                <a:gd name="connsiteX8" fmla="*/ 4862375 w 4923730"/>
                <a:gd name="connsiteY8" fmla="*/ 1715056 h 2290665"/>
                <a:gd name="connsiteX9" fmla="*/ 4105873 w 4923730"/>
                <a:gd name="connsiteY9" fmla="*/ 2203748 h 2290665"/>
                <a:gd name="connsiteX10" fmla="*/ 2723266 w 4923730"/>
                <a:gd name="connsiteY10" fmla="*/ 2090971 h 2290665"/>
                <a:gd name="connsiteX11" fmla="*/ 1327046 w 4923730"/>
                <a:gd name="connsiteY11" fmla="*/ 2084995 h 2290665"/>
                <a:gd name="connsiteX12" fmla="*/ 733280 w 4923730"/>
                <a:gd name="connsiteY12" fmla="*/ 1609982 h 2290665"/>
                <a:gd name="connsiteX13" fmla="*/ 14140 w 4923730"/>
                <a:gd name="connsiteY13" fmla="*/ 1216292 h 2290665"/>
                <a:gd name="connsiteX14" fmla="*/ 380227 w 4923730"/>
                <a:gd name="connsiteY14" fmla="*/ 1275669 h 2290665"/>
                <a:gd name="connsiteX15" fmla="*/ 981584 w 4923730"/>
                <a:gd name="connsiteY15" fmla="*/ 1434545 h 2290665"/>
                <a:gd name="connsiteX16" fmla="*/ 1255795 w 4923730"/>
                <a:gd name="connsiteY16" fmla="*/ 1752486 h 2290665"/>
                <a:gd name="connsiteX17" fmla="*/ 1539724 w 4923730"/>
                <a:gd name="connsiteY17" fmla="*/ 1873932 h 2290665"/>
                <a:gd name="connsiteX18" fmla="*/ 2806394 w 4923730"/>
                <a:gd name="connsiteY18" fmla="*/ 1819887 h 2290665"/>
                <a:gd name="connsiteX19" fmla="*/ 3998994 w 4923730"/>
                <a:gd name="connsiteY19" fmla="*/ 1954365 h 2290665"/>
                <a:gd name="connsiteX20" fmla="*/ 4603166 w 4923730"/>
                <a:gd name="connsiteY20" fmla="*/ 1596304 h 2290665"/>
                <a:gd name="connsiteX21" fmla="*/ 4450257 w 4923730"/>
                <a:gd name="connsiteY21" fmla="*/ 968713 h 2290665"/>
                <a:gd name="connsiteX22" fmla="*/ 3678361 w 4923730"/>
                <a:gd name="connsiteY22" fmla="*/ 588703 h 2290665"/>
                <a:gd name="connsiteX23" fmla="*/ 2616388 w 4923730"/>
                <a:gd name="connsiteY23" fmla="*/ 315815 h 2290665"/>
                <a:gd name="connsiteX24" fmla="*/ 1255795 w 4923730"/>
                <a:gd name="connsiteY24" fmla="*/ 648080 h 2290665"/>
                <a:gd name="connsiteX25" fmla="*/ 377021 w 4923730"/>
                <a:gd name="connsiteY25" fmla="*/ 790584 h 2290665"/>
                <a:gd name="connsiteX26" fmla="*/ 380227 w 4923730"/>
                <a:gd name="connsiteY26" fmla="*/ 1275669 h 2290665"/>
                <a:gd name="connsiteX0" fmla="*/ 14140 w 4923730"/>
                <a:gd name="connsiteY0" fmla="*/ 1216292 h 2290665"/>
                <a:gd name="connsiteX1" fmla="*/ 341395 w 4923730"/>
                <a:gd name="connsiteY1" fmla="*/ 529326 h 2290665"/>
                <a:gd name="connsiteX2" fmla="*/ 1196418 w 4923730"/>
                <a:gd name="connsiteY2" fmla="*/ 149316 h 2290665"/>
                <a:gd name="connsiteX3" fmla="*/ 1920813 w 4923730"/>
                <a:gd name="connsiteY3" fmla="*/ 6812 h 2290665"/>
                <a:gd name="connsiteX4" fmla="*/ 2652013 w 4923730"/>
                <a:gd name="connsiteY4" fmla="*/ 199110 h 2290665"/>
                <a:gd name="connsiteX5" fmla="*/ 3499153 w 4923730"/>
                <a:gd name="connsiteY5" fmla="*/ 377642 h 2290665"/>
                <a:gd name="connsiteX6" fmla="*/ 4295878 w 4923730"/>
                <a:gd name="connsiteY6" fmla="*/ 612454 h 2290665"/>
                <a:gd name="connsiteX7" fmla="*/ 4770891 w 4923730"/>
                <a:gd name="connsiteY7" fmla="*/ 933088 h 2290665"/>
                <a:gd name="connsiteX8" fmla="*/ 4862375 w 4923730"/>
                <a:gd name="connsiteY8" fmla="*/ 1715056 h 2290665"/>
                <a:gd name="connsiteX9" fmla="*/ 4105873 w 4923730"/>
                <a:gd name="connsiteY9" fmla="*/ 2203748 h 2290665"/>
                <a:gd name="connsiteX10" fmla="*/ 2723266 w 4923730"/>
                <a:gd name="connsiteY10" fmla="*/ 2090971 h 2290665"/>
                <a:gd name="connsiteX11" fmla="*/ 1327046 w 4923730"/>
                <a:gd name="connsiteY11" fmla="*/ 2084995 h 2290665"/>
                <a:gd name="connsiteX12" fmla="*/ 733280 w 4923730"/>
                <a:gd name="connsiteY12" fmla="*/ 1609982 h 2290665"/>
                <a:gd name="connsiteX13" fmla="*/ 14140 w 4923730"/>
                <a:gd name="connsiteY13" fmla="*/ 1216292 h 2290665"/>
                <a:gd name="connsiteX14" fmla="*/ 380227 w 4923730"/>
                <a:gd name="connsiteY14" fmla="*/ 1275669 h 2290665"/>
                <a:gd name="connsiteX15" fmla="*/ 981584 w 4923730"/>
                <a:gd name="connsiteY15" fmla="*/ 1434545 h 2290665"/>
                <a:gd name="connsiteX16" fmla="*/ 1255795 w 4923730"/>
                <a:gd name="connsiteY16" fmla="*/ 1752486 h 2290665"/>
                <a:gd name="connsiteX17" fmla="*/ 1539724 w 4923730"/>
                <a:gd name="connsiteY17" fmla="*/ 1873932 h 2290665"/>
                <a:gd name="connsiteX18" fmla="*/ 2806394 w 4923730"/>
                <a:gd name="connsiteY18" fmla="*/ 1819887 h 2290665"/>
                <a:gd name="connsiteX19" fmla="*/ 3998994 w 4923730"/>
                <a:gd name="connsiteY19" fmla="*/ 1954365 h 2290665"/>
                <a:gd name="connsiteX20" fmla="*/ 4603166 w 4923730"/>
                <a:gd name="connsiteY20" fmla="*/ 1596304 h 2290665"/>
                <a:gd name="connsiteX21" fmla="*/ 4450257 w 4923730"/>
                <a:gd name="connsiteY21" fmla="*/ 968713 h 2290665"/>
                <a:gd name="connsiteX22" fmla="*/ 3678361 w 4923730"/>
                <a:gd name="connsiteY22" fmla="*/ 588703 h 2290665"/>
                <a:gd name="connsiteX23" fmla="*/ 2616388 w 4923730"/>
                <a:gd name="connsiteY23" fmla="*/ 315815 h 2290665"/>
                <a:gd name="connsiteX24" fmla="*/ 1255795 w 4923730"/>
                <a:gd name="connsiteY24" fmla="*/ 648080 h 2290665"/>
                <a:gd name="connsiteX25" fmla="*/ 377021 w 4923730"/>
                <a:gd name="connsiteY25" fmla="*/ 790584 h 2290665"/>
                <a:gd name="connsiteX26" fmla="*/ 380227 w 4923730"/>
                <a:gd name="connsiteY26" fmla="*/ 1275669 h 2290665"/>
                <a:gd name="connsiteX0" fmla="*/ 14140 w 4923730"/>
                <a:gd name="connsiteY0" fmla="*/ 1103771 h 2178144"/>
                <a:gd name="connsiteX1" fmla="*/ 341395 w 4923730"/>
                <a:gd name="connsiteY1" fmla="*/ 416805 h 2178144"/>
                <a:gd name="connsiteX2" fmla="*/ 1196418 w 4923730"/>
                <a:gd name="connsiteY2" fmla="*/ 36795 h 2178144"/>
                <a:gd name="connsiteX3" fmla="*/ 1944564 w 4923730"/>
                <a:gd name="connsiteY3" fmla="*/ 155548 h 2178144"/>
                <a:gd name="connsiteX4" fmla="*/ 2652013 w 4923730"/>
                <a:gd name="connsiteY4" fmla="*/ 86589 h 2178144"/>
                <a:gd name="connsiteX5" fmla="*/ 3499153 w 4923730"/>
                <a:gd name="connsiteY5" fmla="*/ 265121 h 2178144"/>
                <a:gd name="connsiteX6" fmla="*/ 4295878 w 4923730"/>
                <a:gd name="connsiteY6" fmla="*/ 499933 h 2178144"/>
                <a:gd name="connsiteX7" fmla="*/ 4770891 w 4923730"/>
                <a:gd name="connsiteY7" fmla="*/ 820567 h 2178144"/>
                <a:gd name="connsiteX8" fmla="*/ 4862375 w 4923730"/>
                <a:gd name="connsiteY8" fmla="*/ 1602535 h 2178144"/>
                <a:gd name="connsiteX9" fmla="*/ 4105873 w 4923730"/>
                <a:gd name="connsiteY9" fmla="*/ 2091227 h 2178144"/>
                <a:gd name="connsiteX10" fmla="*/ 2723266 w 4923730"/>
                <a:gd name="connsiteY10" fmla="*/ 1978450 h 2178144"/>
                <a:gd name="connsiteX11" fmla="*/ 1327046 w 4923730"/>
                <a:gd name="connsiteY11" fmla="*/ 1972474 h 2178144"/>
                <a:gd name="connsiteX12" fmla="*/ 733280 w 4923730"/>
                <a:gd name="connsiteY12" fmla="*/ 1497461 h 2178144"/>
                <a:gd name="connsiteX13" fmla="*/ 14140 w 4923730"/>
                <a:gd name="connsiteY13" fmla="*/ 1103771 h 2178144"/>
                <a:gd name="connsiteX14" fmla="*/ 380227 w 4923730"/>
                <a:gd name="connsiteY14" fmla="*/ 1163148 h 2178144"/>
                <a:gd name="connsiteX15" fmla="*/ 981584 w 4923730"/>
                <a:gd name="connsiteY15" fmla="*/ 1322024 h 2178144"/>
                <a:gd name="connsiteX16" fmla="*/ 1255795 w 4923730"/>
                <a:gd name="connsiteY16" fmla="*/ 1639965 h 2178144"/>
                <a:gd name="connsiteX17" fmla="*/ 1539724 w 4923730"/>
                <a:gd name="connsiteY17" fmla="*/ 1761411 h 2178144"/>
                <a:gd name="connsiteX18" fmla="*/ 2806394 w 4923730"/>
                <a:gd name="connsiteY18" fmla="*/ 1707366 h 2178144"/>
                <a:gd name="connsiteX19" fmla="*/ 3998994 w 4923730"/>
                <a:gd name="connsiteY19" fmla="*/ 1841844 h 2178144"/>
                <a:gd name="connsiteX20" fmla="*/ 4603166 w 4923730"/>
                <a:gd name="connsiteY20" fmla="*/ 1483783 h 2178144"/>
                <a:gd name="connsiteX21" fmla="*/ 4450257 w 4923730"/>
                <a:gd name="connsiteY21" fmla="*/ 856192 h 2178144"/>
                <a:gd name="connsiteX22" fmla="*/ 3678361 w 4923730"/>
                <a:gd name="connsiteY22" fmla="*/ 476182 h 2178144"/>
                <a:gd name="connsiteX23" fmla="*/ 2616388 w 4923730"/>
                <a:gd name="connsiteY23" fmla="*/ 203294 h 2178144"/>
                <a:gd name="connsiteX24" fmla="*/ 1255795 w 4923730"/>
                <a:gd name="connsiteY24" fmla="*/ 535559 h 2178144"/>
                <a:gd name="connsiteX25" fmla="*/ 377021 w 4923730"/>
                <a:gd name="connsiteY25" fmla="*/ 678063 h 2178144"/>
                <a:gd name="connsiteX26" fmla="*/ 380227 w 4923730"/>
                <a:gd name="connsiteY26" fmla="*/ 1163148 h 2178144"/>
                <a:gd name="connsiteX0" fmla="*/ 14140 w 4923730"/>
                <a:gd name="connsiteY0" fmla="*/ 1074626 h 2148999"/>
                <a:gd name="connsiteX1" fmla="*/ 341395 w 4923730"/>
                <a:gd name="connsiteY1" fmla="*/ 387660 h 2148999"/>
                <a:gd name="connsiteX2" fmla="*/ 1196418 w 4923730"/>
                <a:gd name="connsiteY2" fmla="*/ 7650 h 2148999"/>
                <a:gd name="connsiteX3" fmla="*/ 1183465 w 4923730"/>
                <a:gd name="connsiteY3" fmla="*/ 330978 h 2148999"/>
                <a:gd name="connsiteX4" fmla="*/ 1944564 w 4923730"/>
                <a:gd name="connsiteY4" fmla="*/ 126403 h 2148999"/>
                <a:gd name="connsiteX5" fmla="*/ 2652013 w 4923730"/>
                <a:gd name="connsiteY5" fmla="*/ 57444 h 2148999"/>
                <a:gd name="connsiteX6" fmla="*/ 3499153 w 4923730"/>
                <a:gd name="connsiteY6" fmla="*/ 235976 h 2148999"/>
                <a:gd name="connsiteX7" fmla="*/ 4295878 w 4923730"/>
                <a:gd name="connsiteY7" fmla="*/ 470788 h 2148999"/>
                <a:gd name="connsiteX8" fmla="*/ 4770891 w 4923730"/>
                <a:gd name="connsiteY8" fmla="*/ 791422 h 2148999"/>
                <a:gd name="connsiteX9" fmla="*/ 4862375 w 4923730"/>
                <a:gd name="connsiteY9" fmla="*/ 1573390 h 2148999"/>
                <a:gd name="connsiteX10" fmla="*/ 4105873 w 4923730"/>
                <a:gd name="connsiteY10" fmla="*/ 2062082 h 2148999"/>
                <a:gd name="connsiteX11" fmla="*/ 2723266 w 4923730"/>
                <a:gd name="connsiteY11" fmla="*/ 1949305 h 2148999"/>
                <a:gd name="connsiteX12" fmla="*/ 1327046 w 4923730"/>
                <a:gd name="connsiteY12" fmla="*/ 1943329 h 2148999"/>
                <a:gd name="connsiteX13" fmla="*/ 733280 w 4923730"/>
                <a:gd name="connsiteY13" fmla="*/ 1468316 h 2148999"/>
                <a:gd name="connsiteX14" fmla="*/ 14140 w 4923730"/>
                <a:gd name="connsiteY14" fmla="*/ 1074626 h 2148999"/>
                <a:gd name="connsiteX15" fmla="*/ 380227 w 4923730"/>
                <a:gd name="connsiteY15" fmla="*/ 1134003 h 2148999"/>
                <a:gd name="connsiteX16" fmla="*/ 981584 w 4923730"/>
                <a:gd name="connsiteY16" fmla="*/ 1292879 h 2148999"/>
                <a:gd name="connsiteX17" fmla="*/ 1255795 w 4923730"/>
                <a:gd name="connsiteY17" fmla="*/ 1610820 h 2148999"/>
                <a:gd name="connsiteX18" fmla="*/ 1539724 w 4923730"/>
                <a:gd name="connsiteY18" fmla="*/ 1732266 h 2148999"/>
                <a:gd name="connsiteX19" fmla="*/ 2806394 w 4923730"/>
                <a:gd name="connsiteY19" fmla="*/ 1678221 h 2148999"/>
                <a:gd name="connsiteX20" fmla="*/ 3998994 w 4923730"/>
                <a:gd name="connsiteY20" fmla="*/ 1812699 h 2148999"/>
                <a:gd name="connsiteX21" fmla="*/ 4603166 w 4923730"/>
                <a:gd name="connsiteY21" fmla="*/ 1454638 h 2148999"/>
                <a:gd name="connsiteX22" fmla="*/ 4450257 w 4923730"/>
                <a:gd name="connsiteY22" fmla="*/ 827047 h 2148999"/>
                <a:gd name="connsiteX23" fmla="*/ 3678361 w 4923730"/>
                <a:gd name="connsiteY23" fmla="*/ 447037 h 2148999"/>
                <a:gd name="connsiteX24" fmla="*/ 2616388 w 4923730"/>
                <a:gd name="connsiteY24" fmla="*/ 174149 h 2148999"/>
                <a:gd name="connsiteX25" fmla="*/ 1255795 w 4923730"/>
                <a:gd name="connsiteY25" fmla="*/ 506414 h 2148999"/>
                <a:gd name="connsiteX26" fmla="*/ 377021 w 4923730"/>
                <a:gd name="connsiteY26" fmla="*/ 648918 h 2148999"/>
                <a:gd name="connsiteX27" fmla="*/ 380227 w 4923730"/>
                <a:gd name="connsiteY27" fmla="*/ 1134003 h 2148999"/>
                <a:gd name="connsiteX0" fmla="*/ 14140 w 4923730"/>
                <a:gd name="connsiteY0" fmla="*/ 1019477 h 2093850"/>
                <a:gd name="connsiteX1" fmla="*/ 341395 w 4923730"/>
                <a:gd name="connsiteY1" fmla="*/ 332511 h 2093850"/>
                <a:gd name="connsiteX2" fmla="*/ 757031 w 4923730"/>
                <a:gd name="connsiteY2" fmla="*/ 356262 h 2093850"/>
                <a:gd name="connsiteX3" fmla="*/ 1183465 w 4923730"/>
                <a:gd name="connsiteY3" fmla="*/ 275829 h 2093850"/>
                <a:gd name="connsiteX4" fmla="*/ 1944564 w 4923730"/>
                <a:gd name="connsiteY4" fmla="*/ 71254 h 2093850"/>
                <a:gd name="connsiteX5" fmla="*/ 2652013 w 4923730"/>
                <a:gd name="connsiteY5" fmla="*/ 2295 h 2093850"/>
                <a:gd name="connsiteX6" fmla="*/ 3499153 w 4923730"/>
                <a:gd name="connsiteY6" fmla="*/ 180827 h 2093850"/>
                <a:gd name="connsiteX7" fmla="*/ 4295878 w 4923730"/>
                <a:gd name="connsiteY7" fmla="*/ 415639 h 2093850"/>
                <a:gd name="connsiteX8" fmla="*/ 4770891 w 4923730"/>
                <a:gd name="connsiteY8" fmla="*/ 736273 h 2093850"/>
                <a:gd name="connsiteX9" fmla="*/ 4862375 w 4923730"/>
                <a:gd name="connsiteY9" fmla="*/ 1518241 h 2093850"/>
                <a:gd name="connsiteX10" fmla="*/ 4105873 w 4923730"/>
                <a:gd name="connsiteY10" fmla="*/ 2006933 h 2093850"/>
                <a:gd name="connsiteX11" fmla="*/ 2723266 w 4923730"/>
                <a:gd name="connsiteY11" fmla="*/ 1894156 h 2093850"/>
                <a:gd name="connsiteX12" fmla="*/ 1327046 w 4923730"/>
                <a:gd name="connsiteY12" fmla="*/ 1888180 h 2093850"/>
                <a:gd name="connsiteX13" fmla="*/ 733280 w 4923730"/>
                <a:gd name="connsiteY13" fmla="*/ 1413167 h 2093850"/>
                <a:gd name="connsiteX14" fmla="*/ 14140 w 4923730"/>
                <a:gd name="connsiteY14" fmla="*/ 1019477 h 2093850"/>
                <a:gd name="connsiteX15" fmla="*/ 380227 w 4923730"/>
                <a:gd name="connsiteY15" fmla="*/ 1078854 h 2093850"/>
                <a:gd name="connsiteX16" fmla="*/ 981584 w 4923730"/>
                <a:gd name="connsiteY16" fmla="*/ 1237730 h 2093850"/>
                <a:gd name="connsiteX17" fmla="*/ 1255795 w 4923730"/>
                <a:gd name="connsiteY17" fmla="*/ 1555671 h 2093850"/>
                <a:gd name="connsiteX18" fmla="*/ 1539724 w 4923730"/>
                <a:gd name="connsiteY18" fmla="*/ 1677117 h 2093850"/>
                <a:gd name="connsiteX19" fmla="*/ 2806394 w 4923730"/>
                <a:gd name="connsiteY19" fmla="*/ 1623072 h 2093850"/>
                <a:gd name="connsiteX20" fmla="*/ 3998994 w 4923730"/>
                <a:gd name="connsiteY20" fmla="*/ 1757550 h 2093850"/>
                <a:gd name="connsiteX21" fmla="*/ 4603166 w 4923730"/>
                <a:gd name="connsiteY21" fmla="*/ 1399489 h 2093850"/>
                <a:gd name="connsiteX22" fmla="*/ 4450257 w 4923730"/>
                <a:gd name="connsiteY22" fmla="*/ 771898 h 2093850"/>
                <a:gd name="connsiteX23" fmla="*/ 3678361 w 4923730"/>
                <a:gd name="connsiteY23" fmla="*/ 391888 h 2093850"/>
                <a:gd name="connsiteX24" fmla="*/ 2616388 w 4923730"/>
                <a:gd name="connsiteY24" fmla="*/ 119000 h 2093850"/>
                <a:gd name="connsiteX25" fmla="*/ 1255795 w 4923730"/>
                <a:gd name="connsiteY25" fmla="*/ 451265 h 2093850"/>
                <a:gd name="connsiteX26" fmla="*/ 377021 w 4923730"/>
                <a:gd name="connsiteY26" fmla="*/ 593769 h 2093850"/>
                <a:gd name="connsiteX27" fmla="*/ 380227 w 4923730"/>
                <a:gd name="connsiteY27" fmla="*/ 1078854 h 2093850"/>
                <a:gd name="connsiteX0" fmla="*/ 9605 w 4919195"/>
                <a:gd name="connsiteY0" fmla="*/ 1019477 h 2093850"/>
                <a:gd name="connsiteX1" fmla="*/ 384361 w 4919195"/>
                <a:gd name="connsiteY1" fmla="*/ 391887 h 2093850"/>
                <a:gd name="connsiteX2" fmla="*/ 752496 w 4919195"/>
                <a:gd name="connsiteY2" fmla="*/ 356262 h 2093850"/>
                <a:gd name="connsiteX3" fmla="*/ 1178930 w 4919195"/>
                <a:gd name="connsiteY3" fmla="*/ 275829 h 2093850"/>
                <a:gd name="connsiteX4" fmla="*/ 1940029 w 4919195"/>
                <a:gd name="connsiteY4" fmla="*/ 71254 h 2093850"/>
                <a:gd name="connsiteX5" fmla="*/ 2647478 w 4919195"/>
                <a:gd name="connsiteY5" fmla="*/ 2295 h 2093850"/>
                <a:gd name="connsiteX6" fmla="*/ 3494618 w 4919195"/>
                <a:gd name="connsiteY6" fmla="*/ 180827 h 2093850"/>
                <a:gd name="connsiteX7" fmla="*/ 4291343 w 4919195"/>
                <a:gd name="connsiteY7" fmla="*/ 415639 h 2093850"/>
                <a:gd name="connsiteX8" fmla="*/ 4766356 w 4919195"/>
                <a:gd name="connsiteY8" fmla="*/ 736273 h 2093850"/>
                <a:gd name="connsiteX9" fmla="*/ 4857840 w 4919195"/>
                <a:gd name="connsiteY9" fmla="*/ 1518241 h 2093850"/>
                <a:gd name="connsiteX10" fmla="*/ 4101338 w 4919195"/>
                <a:gd name="connsiteY10" fmla="*/ 2006933 h 2093850"/>
                <a:gd name="connsiteX11" fmla="*/ 2718731 w 4919195"/>
                <a:gd name="connsiteY11" fmla="*/ 1894156 h 2093850"/>
                <a:gd name="connsiteX12" fmla="*/ 1322511 w 4919195"/>
                <a:gd name="connsiteY12" fmla="*/ 1888180 h 2093850"/>
                <a:gd name="connsiteX13" fmla="*/ 728745 w 4919195"/>
                <a:gd name="connsiteY13" fmla="*/ 1413167 h 2093850"/>
                <a:gd name="connsiteX14" fmla="*/ 9605 w 4919195"/>
                <a:gd name="connsiteY14" fmla="*/ 1019477 h 2093850"/>
                <a:gd name="connsiteX15" fmla="*/ 375692 w 4919195"/>
                <a:gd name="connsiteY15" fmla="*/ 1078854 h 2093850"/>
                <a:gd name="connsiteX16" fmla="*/ 977049 w 4919195"/>
                <a:gd name="connsiteY16" fmla="*/ 1237730 h 2093850"/>
                <a:gd name="connsiteX17" fmla="*/ 1251260 w 4919195"/>
                <a:gd name="connsiteY17" fmla="*/ 1555671 h 2093850"/>
                <a:gd name="connsiteX18" fmla="*/ 1535189 w 4919195"/>
                <a:gd name="connsiteY18" fmla="*/ 1677117 h 2093850"/>
                <a:gd name="connsiteX19" fmla="*/ 2801859 w 4919195"/>
                <a:gd name="connsiteY19" fmla="*/ 1623072 h 2093850"/>
                <a:gd name="connsiteX20" fmla="*/ 3994459 w 4919195"/>
                <a:gd name="connsiteY20" fmla="*/ 1757550 h 2093850"/>
                <a:gd name="connsiteX21" fmla="*/ 4598631 w 4919195"/>
                <a:gd name="connsiteY21" fmla="*/ 1399489 h 2093850"/>
                <a:gd name="connsiteX22" fmla="*/ 4445722 w 4919195"/>
                <a:gd name="connsiteY22" fmla="*/ 771898 h 2093850"/>
                <a:gd name="connsiteX23" fmla="*/ 3673826 w 4919195"/>
                <a:gd name="connsiteY23" fmla="*/ 391888 h 2093850"/>
                <a:gd name="connsiteX24" fmla="*/ 2611853 w 4919195"/>
                <a:gd name="connsiteY24" fmla="*/ 119000 h 2093850"/>
                <a:gd name="connsiteX25" fmla="*/ 1251260 w 4919195"/>
                <a:gd name="connsiteY25" fmla="*/ 451265 h 2093850"/>
                <a:gd name="connsiteX26" fmla="*/ 372486 w 4919195"/>
                <a:gd name="connsiteY26" fmla="*/ 593769 h 2093850"/>
                <a:gd name="connsiteX27" fmla="*/ 375692 w 4919195"/>
                <a:gd name="connsiteY27" fmla="*/ 1078854 h 2093850"/>
                <a:gd name="connsiteX0" fmla="*/ 57757 w 4967347"/>
                <a:gd name="connsiteY0" fmla="*/ 1019477 h 2093850"/>
                <a:gd name="connsiteX1" fmla="*/ 87051 w 4967347"/>
                <a:gd name="connsiteY1" fmla="*/ 548960 h 2093850"/>
                <a:gd name="connsiteX2" fmla="*/ 432513 w 4967347"/>
                <a:gd name="connsiteY2" fmla="*/ 391887 h 2093850"/>
                <a:gd name="connsiteX3" fmla="*/ 800648 w 4967347"/>
                <a:gd name="connsiteY3" fmla="*/ 356262 h 2093850"/>
                <a:gd name="connsiteX4" fmla="*/ 1227082 w 4967347"/>
                <a:gd name="connsiteY4" fmla="*/ 275829 h 2093850"/>
                <a:gd name="connsiteX5" fmla="*/ 1988181 w 4967347"/>
                <a:gd name="connsiteY5" fmla="*/ 71254 h 2093850"/>
                <a:gd name="connsiteX6" fmla="*/ 2695630 w 4967347"/>
                <a:gd name="connsiteY6" fmla="*/ 2295 h 2093850"/>
                <a:gd name="connsiteX7" fmla="*/ 3542770 w 4967347"/>
                <a:gd name="connsiteY7" fmla="*/ 180827 h 2093850"/>
                <a:gd name="connsiteX8" fmla="*/ 4339495 w 4967347"/>
                <a:gd name="connsiteY8" fmla="*/ 415639 h 2093850"/>
                <a:gd name="connsiteX9" fmla="*/ 4814508 w 4967347"/>
                <a:gd name="connsiteY9" fmla="*/ 736273 h 2093850"/>
                <a:gd name="connsiteX10" fmla="*/ 4905992 w 4967347"/>
                <a:gd name="connsiteY10" fmla="*/ 1518241 h 2093850"/>
                <a:gd name="connsiteX11" fmla="*/ 4149490 w 4967347"/>
                <a:gd name="connsiteY11" fmla="*/ 2006933 h 2093850"/>
                <a:gd name="connsiteX12" fmla="*/ 2766883 w 4967347"/>
                <a:gd name="connsiteY12" fmla="*/ 1894156 h 2093850"/>
                <a:gd name="connsiteX13" fmla="*/ 1370663 w 4967347"/>
                <a:gd name="connsiteY13" fmla="*/ 1888180 h 2093850"/>
                <a:gd name="connsiteX14" fmla="*/ 776897 w 4967347"/>
                <a:gd name="connsiteY14" fmla="*/ 1413167 h 2093850"/>
                <a:gd name="connsiteX15" fmla="*/ 57757 w 4967347"/>
                <a:gd name="connsiteY15" fmla="*/ 1019477 h 2093850"/>
                <a:gd name="connsiteX16" fmla="*/ 423844 w 4967347"/>
                <a:gd name="connsiteY16" fmla="*/ 1078854 h 2093850"/>
                <a:gd name="connsiteX17" fmla="*/ 1025201 w 4967347"/>
                <a:gd name="connsiteY17" fmla="*/ 1237730 h 2093850"/>
                <a:gd name="connsiteX18" fmla="*/ 1299412 w 4967347"/>
                <a:gd name="connsiteY18" fmla="*/ 1555671 h 2093850"/>
                <a:gd name="connsiteX19" fmla="*/ 1583341 w 4967347"/>
                <a:gd name="connsiteY19" fmla="*/ 1677117 h 2093850"/>
                <a:gd name="connsiteX20" fmla="*/ 2850011 w 4967347"/>
                <a:gd name="connsiteY20" fmla="*/ 1623072 h 2093850"/>
                <a:gd name="connsiteX21" fmla="*/ 4042611 w 4967347"/>
                <a:gd name="connsiteY21" fmla="*/ 1757550 h 2093850"/>
                <a:gd name="connsiteX22" fmla="*/ 4646783 w 4967347"/>
                <a:gd name="connsiteY22" fmla="*/ 1399489 h 2093850"/>
                <a:gd name="connsiteX23" fmla="*/ 4493874 w 4967347"/>
                <a:gd name="connsiteY23" fmla="*/ 771898 h 2093850"/>
                <a:gd name="connsiteX24" fmla="*/ 3721978 w 4967347"/>
                <a:gd name="connsiteY24" fmla="*/ 391888 h 2093850"/>
                <a:gd name="connsiteX25" fmla="*/ 2660005 w 4967347"/>
                <a:gd name="connsiteY25" fmla="*/ 119000 h 2093850"/>
                <a:gd name="connsiteX26" fmla="*/ 1299412 w 4967347"/>
                <a:gd name="connsiteY26" fmla="*/ 451265 h 2093850"/>
                <a:gd name="connsiteX27" fmla="*/ 420638 w 4967347"/>
                <a:gd name="connsiteY27" fmla="*/ 593769 h 2093850"/>
                <a:gd name="connsiteX28" fmla="*/ 423844 w 4967347"/>
                <a:gd name="connsiteY28" fmla="*/ 1078854 h 2093850"/>
                <a:gd name="connsiteX0" fmla="*/ 57757 w 4967347"/>
                <a:gd name="connsiteY0" fmla="*/ 1019477 h 2093850"/>
                <a:gd name="connsiteX1" fmla="*/ 87051 w 4967347"/>
                <a:gd name="connsiteY1" fmla="*/ 548960 h 2093850"/>
                <a:gd name="connsiteX2" fmla="*/ 432513 w 4967347"/>
                <a:gd name="connsiteY2" fmla="*/ 391887 h 2093850"/>
                <a:gd name="connsiteX3" fmla="*/ 800648 w 4967347"/>
                <a:gd name="connsiteY3" fmla="*/ 356262 h 2093850"/>
                <a:gd name="connsiteX4" fmla="*/ 1227082 w 4967347"/>
                <a:gd name="connsiteY4" fmla="*/ 275829 h 2093850"/>
                <a:gd name="connsiteX5" fmla="*/ 1988181 w 4967347"/>
                <a:gd name="connsiteY5" fmla="*/ 71254 h 2093850"/>
                <a:gd name="connsiteX6" fmla="*/ 2695630 w 4967347"/>
                <a:gd name="connsiteY6" fmla="*/ 2295 h 2093850"/>
                <a:gd name="connsiteX7" fmla="*/ 3542770 w 4967347"/>
                <a:gd name="connsiteY7" fmla="*/ 180827 h 2093850"/>
                <a:gd name="connsiteX8" fmla="*/ 4339495 w 4967347"/>
                <a:gd name="connsiteY8" fmla="*/ 415639 h 2093850"/>
                <a:gd name="connsiteX9" fmla="*/ 4814508 w 4967347"/>
                <a:gd name="connsiteY9" fmla="*/ 736273 h 2093850"/>
                <a:gd name="connsiteX10" fmla="*/ 4905992 w 4967347"/>
                <a:gd name="connsiteY10" fmla="*/ 1518241 h 2093850"/>
                <a:gd name="connsiteX11" fmla="*/ 4149490 w 4967347"/>
                <a:gd name="connsiteY11" fmla="*/ 2006933 h 2093850"/>
                <a:gd name="connsiteX12" fmla="*/ 2766883 w 4967347"/>
                <a:gd name="connsiteY12" fmla="*/ 1894156 h 2093850"/>
                <a:gd name="connsiteX13" fmla="*/ 1370663 w 4967347"/>
                <a:gd name="connsiteY13" fmla="*/ 1888180 h 2093850"/>
                <a:gd name="connsiteX14" fmla="*/ 776897 w 4967347"/>
                <a:gd name="connsiteY14" fmla="*/ 1413167 h 2093850"/>
                <a:gd name="connsiteX15" fmla="*/ 57757 w 4967347"/>
                <a:gd name="connsiteY15" fmla="*/ 1019477 h 2093850"/>
                <a:gd name="connsiteX16" fmla="*/ 423844 w 4967347"/>
                <a:gd name="connsiteY16" fmla="*/ 1078854 h 2093850"/>
                <a:gd name="connsiteX17" fmla="*/ 1025201 w 4967347"/>
                <a:gd name="connsiteY17" fmla="*/ 1237730 h 2093850"/>
                <a:gd name="connsiteX18" fmla="*/ 1299412 w 4967347"/>
                <a:gd name="connsiteY18" fmla="*/ 1555671 h 2093850"/>
                <a:gd name="connsiteX19" fmla="*/ 1583341 w 4967347"/>
                <a:gd name="connsiteY19" fmla="*/ 1677117 h 2093850"/>
                <a:gd name="connsiteX20" fmla="*/ 2850011 w 4967347"/>
                <a:gd name="connsiteY20" fmla="*/ 1623072 h 2093850"/>
                <a:gd name="connsiteX21" fmla="*/ 4042611 w 4967347"/>
                <a:gd name="connsiteY21" fmla="*/ 1757550 h 2093850"/>
                <a:gd name="connsiteX22" fmla="*/ 4646783 w 4967347"/>
                <a:gd name="connsiteY22" fmla="*/ 1399489 h 2093850"/>
                <a:gd name="connsiteX23" fmla="*/ 4493874 w 4967347"/>
                <a:gd name="connsiteY23" fmla="*/ 771898 h 2093850"/>
                <a:gd name="connsiteX24" fmla="*/ 3721978 w 4967347"/>
                <a:gd name="connsiteY24" fmla="*/ 391888 h 2093850"/>
                <a:gd name="connsiteX25" fmla="*/ 2660005 w 4967347"/>
                <a:gd name="connsiteY25" fmla="*/ 119000 h 2093850"/>
                <a:gd name="connsiteX26" fmla="*/ 1299412 w 4967347"/>
                <a:gd name="connsiteY26" fmla="*/ 451265 h 2093850"/>
                <a:gd name="connsiteX27" fmla="*/ 420638 w 4967347"/>
                <a:gd name="connsiteY27" fmla="*/ 593769 h 2093850"/>
                <a:gd name="connsiteX28" fmla="*/ 423844 w 4967347"/>
                <a:gd name="connsiteY28" fmla="*/ 1078854 h 2093850"/>
                <a:gd name="connsiteX0" fmla="*/ 83283 w 4921621"/>
                <a:gd name="connsiteY0" fmla="*/ 948225 h 2093850"/>
                <a:gd name="connsiteX1" fmla="*/ 41325 w 4921621"/>
                <a:gd name="connsiteY1" fmla="*/ 548960 h 2093850"/>
                <a:gd name="connsiteX2" fmla="*/ 386787 w 4921621"/>
                <a:gd name="connsiteY2" fmla="*/ 391887 h 2093850"/>
                <a:gd name="connsiteX3" fmla="*/ 754922 w 4921621"/>
                <a:gd name="connsiteY3" fmla="*/ 356262 h 2093850"/>
                <a:gd name="connsiteX4" fmla="*/ 1181356 w 4921621"/>
                <a:gd name="connsiteY4" fmla="*/ 275829 h 2093850"/>
                <a:gd name="connsiteX5" fmla="*/ 1942455 w 4921621"/>
                <a:gd name="connsiteY5" fmla="*/ 71254 h 2093850"/>
                <a:gd name="connsiteX6" fmla="*/ 2649904 w 4921621"/>
                <a:gd name="connsiteY6" fmla="*/ 2295 h 2093850"/>
                <a:gd name="connsiteX7" fmla="*/ 3497044 w 4921621"/>
                <a:gd name="connsiteY7" fmla="*/ 180827 h 2093850"/>
                <a:gd name="connsiteX8" fmla="*/ 4293769 w 4921621"/>
                <a:gd name="connsiteY8" fmla="*/ 415639 h 2093850"/>
                <a:gd name="connsiteX9" fmla="*/ 4768782 w 4921621"/>
                <a:gd name="connsiteY9" fmla="*/ 736273 h 2093850"/>
                <a:gd name="connsiteX10" fmla="*/ 4860266 w 4921621"/>
                <a:gd name="connsiteY10" fmla="*/ 1518241 h 2093850"/>
                <a:gd name="connsiteX11" fmla="*/ 4103764 w 4921621"/>
                <a:gd name="connsiteY11" fmla="*/ 2006933 h 2093850"/>
                <a:gd name="connsiteX12" fmla="*/ 2721157 w 4921621"/>
                <a:gd name="connsiteY12" fmla="*/ 1894156 h 2093850"/>
                <a:gd name="connsiteX13" fmla="*/ 1324937 w 4921621"/>
                <a:gd name="connsiteY13" fmla="*/ 1888180 h 2093850"/>
                <a:gd name="connsiteX14" fmla="*/ 731171 w 4921621"/>
                <a:gd name="connsiteY14" fmla="*/ 1413167 h 2093850"/>
                <a:gd name="connsiteX15" fmla="*/ 83283 w 4921621"/>
                <a:gd name="connsiteY15" fmla="*/ 948225 h 2093850"/>
                <a:gd name="connsiteX16" fmla="*/ 378118 w 4921621"/>
                <a:gd name="connsiteY16" fmla="*/ 1078854 h 2093850"/>
                <a:gd name="connsiteX17" fmla="*/ 979475 w 4921621"/>
                <a:gd name="connsiteY17" fmla="*/ 1237730 h 2093850"/>
                <a:gd name="connsiteX18" fmla="*/ 1253686 w 4921621"/>
                <a:gd name="connsiteY18" fmla="*/ 1555671 h 2093850"/>
                <a:gd name="connsiteX19" fmla="*/ 1537615 w 4921621"/>
                <a:gd name="connsiteY19" fmla="*/ 1677117 h 2093850"/>
                <a:gd name="connsiteX20" fmla="*/ 2804285 w 4921621"/>
                <a:gd name="connsiteY20" fmla="*/ 1623072 h 2093850"/>
                <a:gd name="connsiteX21" fmla="*/ 3996885 w 4921621"/>
                <a:gd name="connsiteY21" fmla="*/ 1757550 h 2093850"/>
                <a:gd name="connsiteX22" fmla="*/ 4601057 w 4921621"/>
                <a:gd name="connsiteY22" fmla="*/ 1399489 h 2093850"/>
                <a:gd name="connsiteX23" fmla="*/ 4448148 w 4921621"/>
                <a:gd name="connsiteY23" fmla="*/ 771898 h 2093850"/>
                <a:gd name="connsiteX24" fmla="*/ 3676252 w 4921621"/>
                <a:gd name="connsiteY24" fmla="*/ 391888 h 2093850"/>
                <a:gd name="connsiteX25" fmla="*/ 2614279 w 4921621"/>
                <a:gd name="connsiteY25" fmla="*/ 119000 h 2093850"/>
                <a:gd name="connsiteX26" fmla="*/ 1253686 w 4921621"/>
                <a:gd name="connsiteY26" fmla="*/ 451265 h 2093850"/>
                <a:gd name="connsiteX27" fmla="*/ 374912 w 4921621"/>
                <a:gd name="connsiteY27" fmla="*/ 593769 h 2093850"/>
                <a:gd name="connsiteX28" fmla="*/ 378118 w 4921621"/>
                <a:gd name="connsiteY28" fmla="*/ 1078854 h 2093850"/>
                <a:gd name="connsiteX0" fmla="*/ 83283 w 4921621"/>
                <a:gd name="connsiteY0" fmla="*/ 948225 h 2093850"/>
                <a:gd name="connsiteX1" fmla="*/ 41325 w 4921621"/>
                <a:gd name="connsiteY1" fmla="*/ 548960 h 2093850"/>
                <a:gd name="connsiteX2" fmla="*/ 386787 w 4921621"/>
                <a:gd name="connsiteY2" fmla="*/ 391887 h 2093850"/>
                <a:gd name="connsiteX3" fmla="*/ 754922 w 4921621"/>
                <a:gd name="connsiteY3" fmla="*/ 356262 h 2093850"/>
                <a:gd name="connsiteX4" fmla="*/ 1181356 w 4921621"/>
                <a:gd name="connsiteY4" fmla="*/ 275829 h 2093850"/>
                <a:gd name="connsiteX5" fmla="*/ 1942455 w 4921621"/>
                <a:gd name="connsiteY5" fmla="*/ 71254 h 2093850"/>
                <a:gd name="connsiteX6" fmla="*/ 2649904 w 4921621"/>
                <a:gd name="connsiteY6" fmla="*/ 2295 h 2093850"/>
                <a:gd name="connsiteX7" fmla="*/ 3497044 w 4921621"/>
                <a:gd name="connsiteY7" fmla="*/ 180827 h 2093850"/>
                <a:gd name="connsiteX8" fmla="*/ 4293769 w 4921621"/>
                <a:gd name="connsiteY8" fmla="*/ 415639 h 2093850"/>
                <a:gd name="connsiteX9" fmla="*/ 4768782 w 4921621"/>
                <a:gd name="connsiteY9" fmla="*/ 736273 h 2093850"/>
                <a:gd name="connsiteX10" fmla="*/ 4860266 w 4921621"/>
                <a:gd name="connsiteY10" fmla="*/ 1518241 h 2093850"/>
                <a:gd name="connsiteX11" fmla="*/ 4103764 w 4921621"/>
                <a:gd name="connsiteY11" fmla="*/ 2006933 h 2093850"/>
                <a:gd name="connsiteX12" fmla="*/ 2721157 w 4921621"/>
                <a:gd name="connsiteY12" fmla="*/ 1894156 h 2093850"/>
                <a:gd name="connsiteX13" fmla="*/ 1324937 w 4921621"/>
                <a:gd name="connsiteY13" fmla="*/ 1888180 h 2093850"/>
                <a:gd name="connsiteX14" fmla="*/ 731171 w 4921621"/>
                <a:gd name="connsiteY14" fmla="*/ 1413167 h 2093850"/>
                <a:gd name="connsiteX15" fmla="*/ 83283 w 4921621"/>
                <a:gd name="connsiteY15" fmla="*/ 948225 h 2093850"/>
                <a:gd name="connsiteX16" fmla="*/ 449370 w 4921621"/>
                <a:gd name="connsiteY16" fmla="*/ 1031353 h 2093850"/>
                <a:gd name="connsiteX17" fmla="*/ 979475 w 4921621"/>
                <a:gd name="connsiteY17" fmla="*/ 1237730 h 2093850"/>
                <a:gd name="connsiteX18" fmla="*/ 1253686 w 4921621"/>
                <a:gd name="connsiteY18" fmla="*/ 1555671 h 2093850"/>
                <a:gd name="connsiteX19" fmla="*/ 1537615 w 4921621"/>
                <a:gd name="connsiteY19" fmla="*/ 1677117 h 2093850"/>
                <a:gd name="connsiteX20" fmla="*/ 2804285 w 4921621"/>
                <a:gd name="connsiteY20" fmla="*/ 1623072 h 2093850"/>
                <a:gd name="connsiteX21" fmla="*/ 3996885 w 4921621"/>
                <a:gd name="connsiteY21" fmla="*/ 1757550 h 2093850"/>
                <a:gd name="connsiteX22" fmla="*/ 4601057 w 4921621"/>
                <a:gd name="connsiteY22" fmla="*/ 1399489 h 2093850"/>
                <a:gd name="connsiteX23" fmla="*/ 4448148 w 4921621"/>
                <a:gd name="connsiteY23" fmla="*/ 771898 h 2093850"/>
                <a:gd name="connsiteX24" fmla="*/ 3676252 w 4921621"/>
                <a:gd name="connsiteY24" fmla="*/ 391888 h 2093850"/>
                <a:gd name="connsiteX25" fmla="*/ 2614279 w 4921621"/>
                <a:gd name="connsiteY25" fmla="*/ 119000 h 2093850"/>
                <a:gd name="connsiteX26" fmla="*/ 1253686 w 4921621"/>
                <a:gd name="connsiteY26" fmla="*/ 451265 h 2093850"/>
                <a:gd name="connsiteX27" fmla="*/ 374912 w 4921621"/>
                <a:gd name="connsiteY27" fmla="*/ 593769 h 2093850"/>
                <a:gd name="connsiteX28" fmla="*/ 449370 w 4921621"/>
                <a:gd name="connsiteY28" fmla="*/ 1031353 h 2093850"/>
                <a:gd name="connsiteX0" fmla="*/ 83283 w 4921621"/>
                <a:gd name="connsiteY0" fmla="*/ 948225 h 2077330"/>
                <a:gd name="connsiteX1" fmla="*/ 41325 w 4921621"/>
                <a:gd name="connsiteY1" fmla="*/ 548960 h 2077330"/>
                <a:gd name="connsiteX2" fmla="*/ 386787 w 4921621"/>
                <a:gd name="connsiteY2" fmla="*/ 391887 h 2077330"/>
                <a:gd name="connsiteX3" fmla="*/ 754922 w 4921621"/>
                <a:gd name="connsiteY3" fmla="*/ 356262 h 2077330"/>
                <a:gd name="connsiteX4" fmla="*/ 1181356 w 4921621"/>
                <a:gd name="connsiteY4" fmla="*/ 275829 h 2077330"/>
                <a:gd name="connsiteX5" fmla="*/ 1942455 w 4921621"/>
                <a:gd name="connsiteY5" fmla="*/ 71254 h 2077330"/>
                <a:gd name="connsiteX6" fmla="*/ 2649904 w 4921621"/>
                <a:gd name="connsiteY6" fmla="*/ 2295 h 2077330"/>
                <a:gd name="connsiteX7" fmla="*/ 3497044 w 4921621"/>
                <a:gd name="connsiteY7" fmla="*/ 180827 h 2077330"/>
                <a:gd name="connsiteX8" fmla="*/ 4293769 w 4921621"/>
                <a:gd name="connsiteY8" fmla="*/ 415639 h 2077330"/>
                <a:gd name="connsiteX9" fmla="*/ 4768782 w 4921621"/>
                <a:gd name="connsiteY9" fmla="*/ 736273 h 2077330"/>
                <a:gd name="connsiteX10" fmla="*/ 4860266 w 4921621"/>
                <a:gd name="connsiteY10" fmla="*/ 1518241 h 2077330"/>
                <a:gd name="connsiteX11" fmla="*/ 4103764 w 4921621"/>
                <a:gd name="connsiteY11" fmla="*/ 2006933 h 2077330"/>
                <a:gd name="connsiteX12" fmla="*/ 2768658 w 4921621"/>
                <a:gd name="connsiteY12" fmla="*/ 1775403 h 2077330"/>
                <a:gd name="connsiteX13" fmla="*/ 1324937 w 4921621"/>
                <a:gd name="connsiteY13" fmla="*/ 1888180 h 2077330"/>
                <a:gd name="connsiteX14" fmla="*/ 731171 w 4921621"/>
                <a:gd name="connsiteY14" fmla="*/ 1413167 h 2077330"/>
                <a:gd name="connsiteX15" fmla="*/ 83283 w 4921621"/>
                <a:gd name="connsiteY15" fmla="*/ 948225 h 2077330"/>
                <a:gd name="connsiteX16" fmla="*/ 449370 w 4921621"/>
                <a:gd name="connsiteY16" fmla="*/ 1031353 h 2077330"/>
                <a:gd name="connsiteX17" fmla="*/ 979475 w 4921621"/>
                <a:gd name="connsiteY17" fmla="*/ 1237730 h 2077330"/>
                <a:gd name="connsiteX18" fmla="*/ 1253686 w 4921621"/>
                <a:gd name="connsiteY18" fmla="*/ 1555671 h 2077330"/>
                <a:gd name="connsiteX19" fmla="*/ 1537615 w 4921621"/>
                <a:gd name="connsiteY19" fmla="*/ 1677117 h 2077330"/>
                <a:gd name="connsiteX20" fmla="*/ 2804285 w 4921621"/>
                <a:gd name="connsiteY20" fmla="*/ 1623072 h 2077330"/>
                <a:gd name="connsiteX21" fmla="*/ 3996885 w 4921621"/>
                <a:gd name="connsiteY21" fmla="*/ 1757550 h 2077330"/>
                <a:gd name="connsiteX22" fmla="*/ 4601057 w 4921621"/>
                <a:gd name="connsiteY22" fmla="*/ 1399489 h 2077330"/>
                <a:gd name="connsiteX23" fmla="*/ 4448148 w 4921621"/>
                <a:gd name="connsiteY23" fmla="*/ 771898 h 2077330"/>
                <a:gd name="connsiteX24" fmla="*/ 3676252 w 4921621"/>
                <a:gd name="connsiteY24" fmla="*/ 391888 h 2077330"/>
                <a:gd name="connsiteX25" fmla="*/ 2614279 w 4921621"/>
                <a:gd name="connsiteY25" fmla="*/ 119000 h 2077330"/>
                <a:gd name="connsiteX26" fmla="*/ 1253686 w 4921621"/>
                <a:gd name="connsiteY26" fmla="*/ 451265 h 2077330"/>
                <a:gd name="connsiteX27" fmla="*/ 374912 w 4921621"/>
                <a:gd name="connsiteY27" fmla="*/ 593769 h 2077330"/>
                <a:gd name="connsiteX28" fmla="*/ 449370 w 4921621"/>
                <a:gd name="connsiteY28" fmla="*/ 1031353 h 2077330"/>
                <a:gd name="connsiteX0" fmla="*/ 83283 w 4921621"/>
                <a:gd name="connsiteY0" fmla="*/ 948225 h 2077330"/>
                <a:gd name="connsiteX1" fmla="*/ 41325 w 4921621"/>
                <a:gd name="connsiteY1" fmla="*/ 548960 h 2077330"/>
                <a:gd name="connsiteX2" fmla="*/ 386787 w 4921621"/>
                <a:gd name="connsiteY2" fmla="*/ 391887 h 2077330"/>
                <a:gd name="connsiteX3" fmla="*/ 778673 w 4921621"/>
                <a:gd name="connsiteY3" fmla="*/ 320637 h 2077330"/>
                <a:gd name="connsiteX4" fmla="*/ 1181356 w 4921621"/>
                <a:gd name="connsiteY4" fmla="*/ 275829 h 2077330"/>
                <a:gd name="connsiteX5" fmla="*/ 1942455 w 4921621"/>
                <a:gd name="connsiteY5" fmla="*/ 71254 h 2077330"/>
                <a:gd name="connsiteX6" fmla="*/ 2649904 w 4921621"/>
                <a:gd name="connsiteY6" fmla="*/ 2295 h 2077330"/>
                <a:gd name="connsiteX7" fmla="*/ 3497044 w 4921621"/>
                <a:gd name="connsiteY7" fmla="*/ 180827 h 2077330"/>
                <a:gd name="connsiteX8" fmla="*/ 4293769 w 4921621"/>
                <a:gd name="connsiteY8" fmla="*/ 415639 h 2077330"/>
                <a:gd name="connsiteX9" fmla="*/ 4768782 w 4921621"/>
                <a:gd name="connsiteY9" fmla="*/ 736273 h 2077330"/>
                <a:gd name="connsiteX10" fmla="*/ 4860266 w 4921621"/>
                <a:gd name="connsiteY10" fmla="*/ 1518241 h 2077330"/>
                <a:gd name="connsiteX11" fmla="*/ 4103764 w 4921621"/>
                <a:gd name="connsiteY11" fmla="*/ 2006933 h 2077330"/>
                <a:gd name="connsiteX12" fmla="*/ 2768658 w 4921621"/>
                <a:gd name="connsiteY12" fmla="*/ 1775403 h 2077330"/>
                <a:gd name="connsiteX13" fmla="*/ 1324937 w 4921621"/>
                <a:gd name="connsiteY13" fmla="*/ 1888180 h 2077330"/>
                <a:gd name="connsiteX14" fmla="*/ 731171 w 4921621"/>
                <a:gd name="connsiteY14" fmla="*/ 1413167 h 2077330"/>
                <a:gd name="connsiteX15" fmla="*/ 83283 w 4921621"/>
                <a:gd name="connsiteY15" fmla="*/ 948225 h 2077330"/>
                <a:gd name="connsiteX16" fmla="*/ 449370 w 4921621"/>
                <a:gd name="connsiteY16" fmla="*/ 1031353 h 2077330"/>
                <a:gd name="connsiteX17" fmla="*/ 979475 w 4921621"/>
                <a:gd name="connsiteY17" fmla="*/ 1237730 h 2077330"/>
                <a:gd name="connsiteX18" fmla="*/ 1253686 w 4921621"/>
                <a:gd name="connsiteY18" fmla="*/ 1555671 h 2077330"/>
                <a:gd name="connsiteX19" fmla="*/ 1537615 w 4921621"/>
                <a:gd name="connsiteY19" fmla="*/ 1677117 h 2077330"/>
                <a:gd name="connsiteX20" fmla="*/ 2804285 w 4921621"/>
                <a:gd name="connsiteY20" fmla="*/ 1623072 h 2077330"/>
                <a:gd name="connsiteX21" fmla="*/ 3996885 w 4921621"/>
                <a:gd name="connsiteY21" fmla="*/ 1757550 h 2077330"/>
                <a:gd name="connsiteX22" fmla="*/ 4601057 w 4921621"/>
                <a:gd name="connsiteY22" fmla="*/ 1399489 h 2077330"/>
                <a:gd name="connsiteX23" fmla="*/ 4448148 w 4921621"/>
                <a:gd name="connsiteY23" fmla="*/ 771898 h 2077330"/>
                <a:gd name="connsiteX24" fmla="*/ 3676252 w 4921621"/>
                <a:gd name="connsiteY24" fmla="*/ 391888 h 2077330"/>
                <a:gd name="connsiteX25" fmla="*/ 2614279 w 4921621"/>
                <a:gd name="connsiteY25" fmla="*/ 119000 h 2077330"/>
                <a:gd name="connsiteX26" fmla="*/ 1253686 w 4921621"/>
                <a:gd name="connsiteY26" fmla="*/ 451265 h 2077330"/>
                <a:gd name="connsiteX27" fmla="*/ 374912 w 4921621"/>
                <a:gd name="connsiteY27" fmla="*/ 593769 h 2077330"/>
                <a:gd name="connsiteX28" fmla="*/ 449370 w 4921621"/>
                <a:gd name="connsiteY28" fmla="*/ 1031353 h 2077330"/>
                <a:gd name="connsiteX0" fmla="*/ 83283 w 4921621"/>
                <a:gd name="connsiteY0" fmla="*/ 948225 h 2077330"/>
                <a:gd name="connsiteX1" fmla="*/ 41325 w 4921621"/>
                <a:gd name="connsiteY1" fmla="*/ 548960 h 2077330"/>
                <a:gd name="connsiteX2" fmla="*/ 386787 w 4921621"/>
                <a:gd name="connsiteY2" fmla="*/ 391887 h 2077330"/>
                <a:gd name="connsiteX3" fmla="*/ 778673 w 4921621"/>
                <a:gd name="connsiteY3" fmla="*/ 320637 h 2077330"/>
                <a:gd name="connsiteX4" fmla="*/ 1181356 w 4921621"/>
                <a:gd name="connsiteY4" fmla="*/ 275829 h 2077330"/>
                <a:gd name="connsiteX5" fmla="*/ 1942455 w 4921621"/>
                <a:gd name="connsiteY5" fmla="*/ 71254 h 2077330"/>
                <a:gd name="connsiteX6" fmla="*/ 2649904 w 4921621"/>
                <a:gd name="connsiteY6" fmla="*/ 2295 h 2077330"/>
                <a:gd name="connsiteX7" fmla="*/ 3497044 w 4921621"/>
                <a:gd name="connsiteY7" fmla="*/ 180827 h 2077330"/>
                <a:gd name="connsiteX8" fmla="*/ 4293769 w 4921621"/>
                <a:gd name="connsiteY8" fmla="*/ 415639 h 2077330"/>
                <a:gd name="connsiteX9" fmla="*/ 4768782 w 4921621"/>
                <a:gd name="connsiteY9" fmla="*/ 736273 h 2077330"/>
                <a:gd name="connsiteX10" fmla="*/ 4860266 w 4921621"/>
                <a:gd name="connsiteY10" fmla="*/ 1518241 h 2077330"/>
                <a:gd name="connsiteX11" fmla="*/ 4103764 w 4921621"/>
                <a:gd name="connsiteY11" fmla="*/ 2006933 h 2077330"/>
                <a:gd name="connsiteX12" fmla="*/ 2768658 w 4921621"/>
                <a:gd name="connsiteY12" fmla="*/ 1775403 h 2077330"/>
                <a:gd name="connsiteX13" fmla="*/ 1324937 w 4921621"/>
                <a:gd name="connsiteY13" fmla="*/ 1888180 h 2077330"/>
                <a:gd name="connsiteX14" fmla="*/ 731171 w 4921621"/>
                <a:gd name="connsiteY14" fmla="*/ 1413167 h 2077330"/>
                <a:gd name="connsiteX15" fmla="*/ 83283 w 4921621"/>
                <a:gd name="connsiteY15" fmla="*/ 948225 h 2077330"/>
                <a:gd name="connsiteX16" fmla="*/ 449370 w 4921621"/>
                <a:gd name="connsiteY16" fmla="*/ 1031353 h 2077330"/>
                <a:gd name="connsiteX17" fmla="*/ 979475 w 4921621"/>
                <a:gd name="connsiteY17" fmla="*/ 1237730 h 2077330"/>
                <a:gd name="connsiteX18" fmla="*/ 1253686 w 4921621"/>
                <a:gd name="connsiteY18" fmla="*/ 1555671 h 2077330"/>
                <a:gd name="connsiteX19" fmla="*/ 1537615 w 4921621"/>
                <a:gd name="connsiteY19" fmla="*/ 1677117 h 2077330"/>
                <a:gd name="connsiteX20" fmla="*/ 2804285 w 4921621"/>
                <a:gd name="connsiteY20" fmla="*/ 1623072 h 2077330"/>
                <a:gd name="connsiteX21" fmla="*/ 3996885 w 4921621"/>
                <a:gd name="connsiteY21" fmla="*/ 1757550 h 2077330"/>
                <a:gd name="connsiteX22" fmla="*/ 4601057 w 4921621"/>
                <a:gd name="connsiteY22" fmla="*/ 1399489 h 2077330"/>
                <a:gd name="connsiteX23" fmla="*/ 4448148 w 4921621"/>
                <a:gd name="connsiteY23" fmla="*/ 771898 h 2077330"/>
                <a:gd name="connsiteX24" fmla="*/ 3676252 w 4921621"/>
                <a:gd name="connsiteY24" fmla="*/ 391888 h 2077330"/>
                <a:gd name="connsiteX25" fmla="*/ 2614279 w 4921621"/>
                <a:gd name="connsiteY25" fmla="*/ 119000 h 2077330"/>
                <a:gd name="connsiteX26" fmla="*/ 1324938 w 4921621"/>
                <a:gd name="connsiteY26" fmla="*/ 391888 h 2077330"/>
                <a:gd name="connsiteX27" fmla="*/ 374912 w 4921621"/>
                <a:gd name="connsiteY27" fmla="*/ 593769 h 2077330"/>
                <a:gd name="connsiteX28" fmla="*/ 449370 w 4921621"/>
                <a:gd name="connsiteY28" fmla="*/ 1031353 h 2077330"/>
                <a:gd name="connsiteX0" fmla="*/ 83283 w 4921621"/>
                <a:gd name="connsiteY0" fmla="*/ 948225 h 2077330"/>
                <a:gd name="connsiteX1" fmla="*/ 41325 w 4921621"/>
                <a:gd name="connsiteY1" fmla="*/ 548960 h 2077330"/>
                <a:gd name="connsiteX2" fmla="*/ 386787 w 4921621"/>
                <a:gd name="connsiteY2" fmla="*/ 391887 h 2077330"/>
                <a:gd name="connsiteX3" fmla="*/ 778673 w 4921621"/>
                <a:gd name="connsiteY3" fmla="*/ 320637 h 2077330"/>
                <a:gd name="connsiteX4" fmla="*/ 1181356 w 4921621"/>
                <a:gd name="connsiteY4" fmla="*/ 275829 h 2077330"/>
                <a:gd name="connsiteX5" fmla="*/ 1942455 w 4921621"/>
                <a:gd name="connsiteY5" fmla="*/ 71254 h 2077330"/>
                <a:gd name="connsiteX6" fmla="*/ 2649904 w 4921621"/>
                <a:gd name="connsiteY6" fmla="*/ 2295 h 2077330"/>
                <a:gd name="connsiteX7" fmla="*/ 3497044 w 4921621"/>
                <a:gd name="connsiteY7" fmla="*/ 180827 h 2077330"/>
                <a:gd name="connsiteX8" fmla="*/ 4293769 w 4921621"/>
                <a:gd name="connsiteY8" fmla="*/ 415639 h 2077330"/>
                <a:gd name="connsiteX9" fmla="*/ 4768782 w 4921621"/>
                <a:gd name="connsiteY9" fmla="*/ 736273 h 2077330"/>
                <a:gd name="connsiteX10" fmla="*/ 4860266 w 4921621"/>
                <a:gd name="connsiteY10" fmla="*/ 1518241 h 2077330"/>
                <a:gd name="connsiteX11" fmla="*/ 4103764 w 4921621"/>
                <a:gd name="connsiteY11" fmla="*/ 2006933 h 2077330"/>
                <a:gd name="connsiteX12" fmla="*/ 2768658 w 4921621"/>
                <a:gd name="connsiteY12" fmla="*/ 1775403 h 2077330"/>
                <a:gd name="connsiteX13" fmla="*/ 1324937 w 4921621"/>
                <a:gd name="connsiteY13" fmla="*/ 1888180 h 2077330"/>
                <a:gd name="connsiteX14" fmla="*/ 731171 w 4921621"/>
                <a:gd name="connsiteY14" fmla="*/ 1413167 h 2077330"/>
                <a:gd name="connsiteX15" fmla="*/ 83283 w 4921621"/>
                <a:gd name="connsiteY15" fmla="*/ 948225 h 2077330"/>
                <a:gd name="connsiteX16" fmla="*/ 556248 w 4921621"/>
                <a:gd name="connsiteY16" fmla="*/ 1031353 h 2077330"/>
                <a:gd name="connsiteX17" fmla="*/ 979475 w 4921621"/>
                <a:gd name="connsiteY17" fmla="*/ 1237730 h 2077330"/>
                <a:gd name="connsiteX18" fmla="*/ 1253686 w 4921621"/>
                <a:gd name="connsiteY18" fmla="*/ 1555671 h 2077330"/>
                <a:gd name="connsiteX19" fmla="*/ 1537615 w 4921621"/>
                <a:gd name="connsiteY19" fmla="*/ 1677117 h 2077330"/>
                <a:gd name="connsiteX20" fmla="*/ 2804285 w 4921621"/>
                <a:gd name="connsiteY20" fmla="*/ 1623072 h 2077330"/>
                <a:gd name="connsiteX21" fmla="*/ 3996885 w 4921621"/>
                <a:gd name="connsiteY21" fmla="*/ 1757550 h 2077330"/>
                <a:gd name="connsiteX22" fmla="*/ 4601057 w 4921621"/>
                <a:gd name="connsiteY22" fmla="*/ 1399489 h 2077330"/>
                <a:gd name="connsiteX23" fmla="*/ 4448148 w 4921621"/>
                <a:gd name="connsiteY23" fmla="*/ 771898 h 2077330"/>
                <a:gd name="connsiteX24" fmla="*/ 3676252 w 4921621"/>
                <a:gd name="connsiteY24" fmla="*/ 391888 h 2077330"/>
                <a:gd name="connsiteX25" fmla="*/ 2614279 w 4921621"/>
                <a:gd name="connsiteY25" fmla="*/ 119000 h 2077330"/>
                <a:gd name="connsiteX26" fmla="*/ 1324938 w 4921621"/>
                <a:gd name="connsiteY26" fmla="*/ 391888 h 2077330"/>
                <a:gd name="connsiteX27" fmla="*/ 374912 w 4921621"/>
                <a:gd name="connsiteY27" fmla="*/ 593769 h 2077330"/>
                <a:gd name="connsiteX28" fmla="*/ 556248 w 4921621"/>
                <a:gd name="connsiteY28" fmla="*/ 1031353 h 2077330"/>
                <a:gd name="connsiteX0" fmla="*/ 83283 w 4921621"/>
                <a:gd name="connsiteY0" fmla="*/ 948225 h 2077330"/>
                <a:gd name="connsiteX1" fmla="*/ 41325 w 4921621"/>
                <a:gd name="connsiteY1" fmla="*/ 548960 h 2077330"/>
                <a:gd name="connsiteX2" fmla="*/ 386787 w 4921621"/>
                <a:gd name="connsiteY2" fmla="*/ 391887 h 2077330"/>
                <a:gd name="connsiteX3" fmla="*/ 778673 w 4921621"/>
                <a:gd name="connsiteY3" fmla="*/ 320637 h 2077330"/>
                <a:gd name="connsiteX4" fmla="*/ 1181356 w 4921621"/>
                <a:gd name="connsiteY4" fmla="*/ 275829 h 2077330"/>
                <a:gd name="connsiteX5" fmla="*/ 1942455 w 4921621"/>
                <a:gd name="connsiteY5" fmla="*/ 71254 h 2077330"/>
                <a:gd name="connsiteX6" fmla="*/ 2649904 w 4921621"/>
                <a:gd name="connsiteY6" fmla="*/ 2295 h 2077330"/>
                <a:gd name="connsiteX7" fmla="*/ 3497044 w 4921621"/>
                <a:gd name="connsiteY7" fmla="*/ 180827 h 2077330"/>
                <a:gd name="connsiteX8" fmla="*/ 4293769 w 4921621"/>
                <a:gd name="connsiteY8" fmla="*/ 415639 h 2077330"/>
                <a:gd name="connsiteX9" fmla="*/ 4768782 w 4921621"/>
                <a:gd name="connsiteY9" fmla="*/ 736273 h 2077330"/>
                <a:gd name="connsiteX10" fmla="*/ 4860266 w 4921621"/>
                <a:gd name="connsiteY10" fmla="*/ 1518241 h 2077330"/>
                <a:gd name="connsiteX11" fmla="*/ 4103764 w 4921621"/>
                <a:gd name="connsiteY11" fmla="*/ 2006933 h 2077330"/>
                <a:gd name="connsiteX12" fmla="*/ 2768658 w 4921621"/>
                <a:gd name="connsiteY12" fmla="*/ 1775403 h 2077330"/>
                <a:gd name="connsiteX13" fmla="*/ 1324937 w 4921621"/>
                <a:gd name="connsiteY13" fmla="*/ 1888180 h 2077330"/>
                <a:gd name="connsiteX14" fmla="*/ 731171 w 4921621"/>
                <a:gd name="connsiteY14" fmla="*/ 1413167 h 2077330"/>
                <a:gd name="connsiteX15" fmla="*/ 83283 w 4921621"/>
                <a:gd name="connsiteY15" fmla="*/ 948225 h 2077330"/>
                <a:gd name="connsiteX16" fmla="*/ 556248 w 4921621"/>
                <a:gd name="connsiteY16" fmla="*/ 1031353 h 2077330"/>
                <a:gd name="connsiteX17" fmla="*/ 979475 w 4921621"/>
                <a:gd name="connsiteY17" fmla="*/ 1237730 h 2077330"/>
                <a:gd name="connsiteX18" fmla="*/ 1253686 w 4921621"/>
                <a:gd name="connsiteY18" fmla="*/ 1555671 h 2077330"/>
                <a:gd name="connsiteX19" fmla="*/ 1537615 w 4921621"/>
                <a:gd name="connsiteY19" fmla="*/ 1677117 h 2077330"/>
                <a:gd name="connsiteX20" fmla="*/ 2804285 w 4921621"/>
                <a:gd name="connsiteY20" fmla="*/ 1623072 h 2077330"/>
                <a:gd name="connsiteX21" fmla="*/ 3996885 w 4921621"/>
                <a:gd name="connsiteY21" fmla="*/ 1757550 h 2077330"/>
                <a:gd name="connsiteX22" fmla="*/ 4601057 w 4921621"/>
                <a:gd name="connsiteY22" fmla="*/ 1399489 h 2077330"/>
                <a:gd name="connsiteX23" fmla="*/ 4448148 w 4921621"/>
                <a:gd name="connsiteY23" fmla="*/ 771898 h 2077330"/>
                <a:gd name="connsiteX24" fmla="*/ 3676252 w 4921621"/>
                <a:gd name="connsiteY24" fmla="*/ 391888 h 2077330"/>
                <a:gd name="connsiteX25" fmla="*/ 2614279 w 4921621"/>
                <a:gd name="connsiteY25" fmla="*/ 119000 h 2077330"/>
                <a:gd name="connsiteX26" fmla="*/ 1324938 w 4921621"/>
                <a:gd name="connsiteY26" fmla="*/ 391888 h 2077330"/>
                <a:gd name="connsiteX27" fmla="*/ 492587 w 4921621"/>
                <a:gd name="connsiteY27" fmla="*/ 620212 h 2077330"/>
                <a:gd name="connsiteX28" fmla="*/ 374912 w 4921621"/>
                <a:gd name="connsiteY28" fmla="*/ 593769 h 2077330"/>
                <a:gd name="connsiteX29" fmla="*/ 556248 w 4921621"/>
                <a:gd name="connsiteY29" fmla="*/ 1031353 h 2077330"/>
                <a:gd name="connsiteX0" fmla="*/ 83283 w 4921621"/>
                <a:gd name="connsiteY0" fmla="*/ 948225 h 2077330"/>
                <a:gd name="connsiteX1" fmla="*/ 41325 w 4921621"/>
                <a:gd name="connsiteY1" fmla="*/ 548960 h 2077330"/>
                <a:gd name="connsiteX2" fmla="*/ 386787 w 4921621"/>
                <a:gd name="connsiteY2" fmla="*/ 391887 h 2077330"/>
                <a:gd name="connsiteX3" fmla="*/ 778673 w 4921621"/>
                <a:gd name="connsiteY3" fmla="*/ 320637 h 2077330"/>
                <a:gd name="connsiteX4" fmla="*/ 1181356 w 4921621"/>
                <a:gd name="connsiteY4" fmla="*/ 275829 h 2077330"/>
                <a:gd name="connsiteX5" fmla="*/ 1942455 w 4921621"/>
                <a:gd name="connsiteY5" fmla="*/ 71254 h 2077330"/>
                <a:gd name="connsiteX6" fmla="*/ 2649904 w 4921621"/>
                <a:gd name="connsiteY6" fmla="*/ 2295 h 2077330"/>
                <a:gd name="connsiteX7" fmla="*/ 3497044 w 4921621"/>
                <a:gd name="connsiteY7" fmla="*/ 180827 h 2077330"/>
                <a:gd name="connsiteX8" fmla="*/ 4293769 w 4921621"/>
                <a:gd name="connsiteY8" fmla="*/ 415639 h 2077330"/>
                <a:gd name="connsiteX9" fmla="*/ 4768782 w 4921621"/>
                <a:gd name="connsiteY9" fmla="*/ 736273 h 2077330"/>
                <a:gd name="connsiteX10" fmla="*/ 4860266 w 4921621"/>
                <a:gd name="connsiteY10" fmla="*/ 1518241 h 2077330"/>
                <a:gd name="connsiteX11" fmla="*/ 4103764 w 4921621"/>
                <a:gd name="connsiteY11" fmla="*/ 2006933 h 2077330"/>
                <a:gd name="connsiteX12" fmla="*/ 2768658 w 4921621"/>
                <a:gd name="connsiteY12" fmla="*/ 1775403 h 2077330"/>
                <a:gd name="connsiteX13" fmla="*/ 1324937 w 4921621"/>
                <a:gd name="connsiteY13" fmla="*/ 1888180 h 2077330"/>
                <a:gd name="connsiteX14" fmla="*/ 731171 w 4921621"/>
                <a:gd name="connsiteY14" fmla="*/ 1413167 h 2077330"/>
                <a:gd name="connsiteX15" fmla="*/ 83283 w 4921621"/>
                <a:gd name="connsiteY15" fmla="*/ 948225 h 2077330"/>
                <a:gd name="connsiteX16" fmla="*/ 556248 w 4921621"/>
                <a:gd name="connsiteY16" fmla="*/ 1031353 h 2077330"/>
                <a:gd name="connsiteX17" fmla="*/ 979475 w 4921621"/>
                <a:gd name="connsiteY17" fmla="*/ 1237730 h 2077330"/>
                <a:gd name="connsiteX18" fmla="*/ 1253686 w 4921621"/>
                <a:gd name="connsiteY18" fmla="*/ 1555671 h 2077330"/>
                <a:gd name="connsiteX19" fmla="*/ 1537615 w 4921621"/>
                <a:gd name="connsiteY19" fmla="*/ 1677117 h 2077330"/>
                <a:gd name="connsiteX20" fmla="*/ 2804285 w 4921621"/>
                <a:gd name="connsiteY20" fmla="*/ 1623072 h 2077330"/>
                <a:gd name="connsiteX21" fmla="*/ 3996885 w 4921621"/>
                <a:gd name="connsiteY21" fmla="*/ 1757550 h 2077330"/>
                <a:gd name="connsiteX22" fmla="*/ 4601057 w 4921621"/>
                <a:gd name="connsiteY22" fmla="*/ 1399489 h 2077330"/>
                <a:gd name="connsiteX23" fmla="*/ 4448148 w 4921621"/>
                <a:gd name="connsiteY23" fmla="*/ 771898 h 2077330"/>
                <a:gd name="connsiteX24" fmla="*/ 3676252 w 4921621"/>
                <a:gd name="connsiteY24" fmla="*/ 391888 h 2077330"/>
                <a:gd name="connsiteX25" fmla="*/ 2614279 w 4921621"/>
                <a:gd name="connsiteY25" fmla="*/ 119000 h 2077330"/>
                <a:gd name="connsiteX26" fmla="*/ 1324938 w 4921621"/>
                <a:gd name="connsiteY26" fmla="*/ 391888 h 2077330"/>
                <a:gd name="connsiteX27" fmla="*/ 492587 w 4921621"/>
                <a:gd name="connsiteY27" fmla="*/ 620212 h 2077330"/>
                <a:gd name="connsiteX28" fmla="*/ 541167 w 4921621"/>
                <a:gd name="connsiteY28" fmla="*/ 760024 h 2077330"/>
                <a:gd name="connsiteX29" fmla="*/ 556248 w 4921621"/>
                <a:gd name="connsiteY29" fmla="*/ 1031353 h 2077330"/>
                <a:gd name="connsiteX0" fmla="*/ 83283 w 4921621"/>
                <a:gd name="connsiteY0" fmla="*/ 948225 h 2077330"/>
                <a:gd name="connsiteX1" fmla="*/ 41325 w 4921621"/>
                <a:gd name="connsiteY1" fmla="*/ 548960 h 2077330"/>
                <a:gd name="connsiteX2" fmla="*/ 386787 w 4921621"/>
                <a:gd name="connsiteY2" fmla="*/ 391887 h 2077330"/>
                <a:gd name="connsiteX3" fmla="*/ 778673 w 4921621"/>
                <a:gd name="connsiteY3" fmla="*/ 320637 h 2077330"/>
                <a:gd name="connsiteX4" fmla="*/ 1181356 w 4921621"/>
                <a:gd name="connsiteY4" fmla="*/ 275829 h 2077330"/>
                <a:gd name="connsiteX5" fmla="*/ 1942455 w 4921621"/>
                <a:gd name="connsiteY5" fmla="*/ 71254 h 2077330"/>
                <a:gd name="connsiteX6" fmla="*/ 2649904 w 4921621"/>
                <a:gd name="connsiteY6" fmla="*/ 2295 h 2077330"/>
                <a:gd name="connsiteX7" fmla="*/ 3497044 w 4921621"/>
                <a:gd name="connsiteY7" fmla="*/ 180827 h 2077330"/>
                <a:gd name="connsiteX8" fmla="*/ 4293769 w 4921621"/>
                <a:gd name="connsiteY8" fmla="*/ 415639 h 2077330"/>
                <a:gd name="connsiteX9" fmla="*/ 4768782 w 4921621"/>
                <a:gd name="connsiteY9" fmla="*/ 736273 h 2077330"/>
                <a:gd name="connsiteX10" fmla="*/ 4860266 w 4921621"/>
                <a:gd name="connsiteY10" fmla="*/ 1518241 h 2077330"/>
                <a:gd name="connsiteX11" fmla="*/ 4103764 w 4921621"/>
                <a:gd name="connsiteY11" fmla="*/ 2006933 h 2077330"/>
                <a:gd name="connsiteX12" fmla="*/ 2768658 w 4921621"/>
                <a:gd name="connsiteY12" fmla="*/ 1775403 h 2077330"/>
                <a:gd name="connsiteX13" fmla="*/ 1324937 w 4921621"/>
                <a:gd name="connsiteY13" fmla="*/ 1888180 h 2077330"/>
                <a:gd name="connsiteX14" fmla="*/ 731171 w 4921621"/>
                <a:gd name="connsiteY14" fmla="*/ 1413167 h 2077330"/>
                <a:gd name="connsiteX15" fmla="*/ 83283 w 4921621"/>
                <a:gd name="connsiteY15" fmla="*/ 948225 h 2077330"/>
                <a:gd name="connsiteX16" fmla="*/ 556248 w 4921621"/>
                <a:gd name="connsiteY16" fmla="*/ 1031353 h 2077330"/>
                <a:gd name="connsiteX17" fmla="*/ 979475 w 4921621"/>
                <a:gd name="connsiteY17" fmla="*/ 1237730 h 2077330"/>
                <a:gd name="connsiteX18" fmla="*/ 1253686 w 4921621"/>
                <a:gd name="connsiteY18" fmla="*/ 1555671 h 2077330"/>
                <a:gd name="connsiteX19" fmla="*/ 1537615 w 4921621"/>
                <a:gd name="connsiteY19" fmla="*/ 1677117 h 2077330"/>
                <a:gd name="connsiteX20" fmla="*/ 2804285 w 4921621"/>
                <a:gd name="connsiteY20" fmla="*/ 1623072 h 2077330"/>
                <a:gd name="connsiteX21" fmla="*/ 3996885 w 4921621"/>
                <a:gd name="connsiteY21" fmla="*/ 1757550 h 2077330"/>
                <a:gd name="connsiteX22" fmla="*/ 4601057 w 4921621"/>
                <a:gd name="connsiteY22" fmla="*/ 1399489 h 2077330"/>
                <a:gd name="connsiteX23" fmla="*/ 4448148 w 4921621"/>
                <a:gd name="connsiteY23" fmla="*/ 771898 h 2077330"/>
                <a:gd name="connsiteX24" fmla="*/ 3676252 w 4921621"/>
                <a:gd name="connsiteY24" fmla="*/ 391888 h 2077330"/>
                <a:gd name="connsiteX25" fmla="*/ 2614279 w 4921621"/>
                <a:gd name="connsiteY25" fmla="*/ 119000 h 2077330"/>
                <a:gd name="connsiteX26" fmla="*/ 1324938 w 4921621"/>
                <a:gd name="connsiteY26" fmla="*/ 391888 h 2077330"/>
                <a:gd name="connsiteX27" fmla="*/ 718218 w 4921621"/>
                <a:gd name="connsiteY27" fmla="*/ 596461 h 2077330"/>
                <a:gd name="connsiteX28" fmla="*/ 541167 w 4921621"/>
                <a:gd name="connsiteY28" fmla="*/ 760024 h 2077330"/>
                <a:gd name="connsiteX29" fmla="*/ 556248 w 4921621"/>
                <a:gd name="connsiteY29" fmla="*/ 1031353 h 2077330"/>
                <a:gd name="connsiteX0" fmla="*/ 83283 w 4921621"/>
                <a:gd name="connsiteY0" fmla="*/ 948225 h 2077330"/>
                <a:gd name="connsiteX1" fmla="*/ 41325 w 4921621"/>
                <a:gd name="connsiteY1" fmla="*/ 548960 h 2077330"/>
                <a:gd name="connsiteX2" fmla="*/ 386787 w 4921621"/>
                <a:gd name="connsiteY2" fmla="*/ 391887 h 2077330"/>
                <a:gd name="connsiteX3" fmla="*/ 778673 w 4921621"/>
                <a:gd name="connsiteY3" fmla="*/ 320637 h 2077330"/>
                <a:gd name="connsiteX4" fmla="*/ 1181356 w 4921621"/>
                <a:gd name="connsiteY4" fmla="*/ 275829 h 2077330"/>
                <a:gd name="connsiteX5" fmla="*/ 1942455 w 4921621"/>
                <a:gd name="connsiteY5" fmla="*/ 71254 h 2077330"/>
                <a:gd name="connsiteX6" fmla="*/ 2649904 w 4921621"/>
                <a:gd name="connsiteY6" fmla="*/ 2295 h 2077330"/>
                <a:gd name="connsiteX7" fmla="*/ 3497044 w 4921621"/>
                <a:gd name="connsiteY7" fmla="*/ 180827 h 2077330"/>
                <a:gd name="connsiteX8" fmla="*/ 4293769 w 4921621"/>
                <a:gd name="connsiteY8" fmla="*/ 415639 h 2077330"/>
                <a:gd name="connsiteX9" fmla="*/ 4768782 w 4921621"/>
                <a:gd name="connsiteY9" fmla="*/ 736273 h 2077330"/>
                <a:gd name="connsiteX10" fmla="*/ 4860266 w 4921621"/>
                <a:gd name="connsiteY10" fmla="*/ 1518241 h 2077330"/>
                <a:gd name="connsiteX11" fmla="*/ 4103764 w 4921621"/>
                <a:gd name="connsiteY11" fmla="*/ 2006933 h 2077330"/>
                <a:gd name="connsiteX12" fmla="*/ 2768658 w 4921621"/>
                <a:gd name="connsiteY12" fmla="*/ 1775403 h 2077330"/>
                <a:gd name="connsiteX13" fmla="*/ 1324937 w 4921621"/>
                <a:gd name="connsiteY13" fmla="*/ 1888180 h 2077330"/>
                <a:gd name="connsiteX14" fmla="*/ 731171 w 4921621"/>
                <a:gd name="connsiteY14" fmla="*/ 1413167 h 2077330"/>
                <a:gd name="connsiteX15" fmla="*/ 83283 w 4921621"/>
                <a:gd name="connsiteY15" fmla="*/ 948225 h 2077330"/>
                <a:gd name="connsiteX16" fmla="*/ 556248 w 4921621"/>
                <a:gd name="connsiteY16" fmla="*/ 1031353 h 2077330"/>
                <a:gd name="connsiteX17" fmla="*/ 979475 w 4921621"/>
                <a:gd name="connsiteY17" fmla="*/ 1237730 h 2077330"/>
                <a:gd name="connsiteX18" fmla="*/ 1253686 w 4921621"/>
                <a:gd name="connsiteY18" fmla="*/ 1555671 h 2077330"/>
                <a:gd name="connsiteX19" fmla="*/ 1537615 w 4921621"/>
                <a:gd name="connsiteY19" fmla="*/ 1677117 h 2077330"/>
                <a:gd name="connsiteX20" fmla="*/ 2804285 w 4921621"/>
                <a:gd name="connsiteY20" fmla="*/ 1623072 h 2077330"/>
                <a:gd name="connsiteX21" fmla="*/ 3996885 w 4921621"/>
                <a:gd name="connsiteY21" fmla="*/ 1757550 h 2077330"/>
                <a:gd name="connsiteX22" fmla="*/ 4601057 w 4921621"/>
                <a:gd name="connsiteY22" fmla="*/ 1399489 h 2077330"/>
                <a:gd name="connsiteX23" fmla="*/ 4448148 w 4921621"/>
                <a:gd name="connsiteY23" fmla="*/ 771898 h 2077330"/>
                <a:gd name="connsiteX24" fmla="*/ 3676252 w 4921621"/>
                <a:gd name="connsiteY24" fmla="*/ 391888 h 2077330"/>
                <a:gd name="connsiteX25" fmla="*/ 2614279 w 4921621"/>
                <a:gd name="connsiteY25" fmla="*/ 119000 h 2077330"/>
                <a:gd name="connsiteX26" fmla="*/ 1324938 w 4921621"/>
                <a:gd name="connsiteY26" fmla="*/ 391888 h 2077330"/>
                <a:gd name="connsiteX27" fmla="*/ 718218 w 4921621"/>
                <a:gd name="connsiteY27" fmla="*/ 596461 h 2077330"/>
                <a:gd name="connsiteX28" fmla="*/ 541167 w 4921621"/>
                <a:gd name="connsiteY28" fmla="*/ 760024 h 2077330"/>
                <a:gd name="connsiteX29" fmla="*/ 556248 w 4921621"/>
                <a:gd name="connsiteY29" fmla="*/ 1031353 h 2077330"/>
                <a:gd name="connsiteX0" fmla="*/ 21621 w 4859959"/>
                <a:gd name="connsiteY0" fmla="*/ 948225 h 2077330"/>
                <a:gd name="connsiteX1" fmla="*/ 169668 w 4859959"/>
                <a:gd name="connsiteY1" fmla="*/ 608337 h 2077330"/>
                <a:gd name="connsiteX2" fmla="*/ 325125 w 4859959"/>
                <a:gd name="connsiteY2" fmla="*/ 391887 h 2077330"/>
                <a:gd name="connsiteX3" fmla="*/ 717011 w 4859959"/>
                <a:gd name="connsiteY3" fmla="*/ 320637 h 2077330"/>
                <a:gd name="connsiteX4" fmla="*/ 1119694 w 4859959"/>
                <a:gd name="connsiteY4" fmla="*/ 275829 h 2077330"/>
                <a:gd name="connsiteX5" fmla="*/ 1880793 w 4859959"/>
                <a:gd name="connsiteY5" fmla="*/ 71254 h 2077330"/>
                <a:gd name="connsiteX6" fmla="*/ 2588242 w 4859959"/>
                <a:gd name="connsiteY6" fmla="*/ 2295 h 2077330"/>
                <a:gd name="connsiteX7" fmla="*/ 3435382 w 4859959"/>
                <a:gd name="connsiteY7" fmla="*/ 180827 h 2077330"/>
                <a:gd name="connsiteX8" fmla="*/ 4232107 w 4859959"/>
                <a:gd name="connsiteY8" fmla="*/ 415639 h 2077330"/>
                <a:gd name="connsiteX9" fmla="*/ 4707120 w 4859959"/>
                <a:gd name="connsiteY9" fmla="*/ 736273 h 2077330"/>
                <a:gd name="connsiteX10" fmla="*/ 4798604 w 4859959"/>
                <a:gd name="connsiteY10" fmla="*/ 1518241 h 2077330"/>
                <a:gd name="connsiteX11" fmla="*/ 4042102 w 4859959"/>
                <a:gd name="connsiteY11" fmla="*/ 2006933 h 2077330"/>
                <a:gd name="connsiteX12" fmla="*/ 2706996 w 4859959"/>
                <a:gd name="connsiteY12" fmla="*/ 1775403 h 2077330"/>
                <a:gd name="connsiteX13" fmla="*/ 1263275 w 4859959"/>
                <a:gd name="connsiteY13" fmla="*/ 1888180 h 2077330"/>
                <a:gd name="connsiteX14" fmla="*/ 669509 w 4859959"/>
                <a:gd name="connsiteY14" fmla="*/ 1413167 h 2077330"/>
                <a:gd name="connsiteX15" fmla="*/ 21621 w 4859959"/>
                <a:gd name="connsiteY15" fmla="*/ 948225 h 2077330"/>
                <a:gd name="connsiteX16" fmla="*/ 494586 w 4859959"/>
                <a:gd name="connsiteY16" fmla="*/ 1031353 h 2077330"/>
                <a:gd name="connsiteX17" fmla="*/ 917813 w 4859959"/>
                <a:gd name="connsiteY17" fmla="*/ 1237730 h 2077330"/>
                <a:gd name="connsiteX18" fmla="*/ 1192024 w 4859959"/>
                <a:gd name="connsiteY18" fmla="*/ 1555671 h 2077330"/>
                <a:gd name="connsiteX19" fmla="*/ 1475953 w 4859959"/>
                <a:gd name="connsiteY19" fmla="*/ 1677117 h 2077330"/>
                <a:gd name="connsiteX20" fmla="*/ 2742623 w 4859959"/>
                <a:gd name="connsiteY20" fmla="*/ 1623072 h 2077330"/>
                <a:gd name="connsiteX21" fmla="*/ 3935223 w 4859959"/>
                <a:gd name="connsiteY21" fmla="*/ 1757550 h 2077330"/>
                <a:gd name="connsiteX22" fmla="*/ 4539395 w 4859959"/>
                <a:gd name="connsiteY22" fmla="*/ 1399489 h 2077330"/>
                <a:gd name="connsiteX23" fmla="*/ 4386486 w 4859959"/>
                <a:gd name="connsiteY23" fmla="*/ 771898 h 2077330"/>
                <a:gd name="connsiteX24" fmla="*/ 3614590 w 4859959"/>
                <a:gd name="connsiteY24" fmla="*/ 391888 h 2077330"/>
                <a:gd name="connsiteX25" fmla="*/ 2552617 w 4859959"/>
                <a:gd name="connsiteY25" fmla="*/ 119000 h 2077330"/>
                <a:gd name="connsiteX26" fmla="*/ 1263276 w 4859959"/>
                <a:gd name="connsiteY26" fmla="*/ 391888 h 2077330"/>
                <a:gd name="connsiteX27" fmla="*/ 656556 w 4859959"/>
                <a:gd name="connsiteY27" fmla="*/ 596461 h 2077330"/>
                <a:gd name="connsiteX28" fmla="*/ 479505 w 4859959"/>
                <a:gd name="connsiteY28" fmla="*/ 760024 h 2077330"/>
                <a:gd name="connsiteX29" fmla="*/ 494586 w 4859959"/>
                <a:gd name="connsiteY29" fmla="*/ 1031353 h 2077330"/>
                <a:gd name="connsiteX0" fmla="*/ 38942 w 4746651"/>
                <a:gd name="connsiteY0" fmla="*/ 900724 h 2077330"/>
                <a:gd name="connsiteX1" fmla="*/ 56360 w 4746651"/>
                <a:gd name="connsiteY1" fmla="*/ 608337 h 2077330"/>
                <a:gd name="connsiteX2" fmla="*/ 211817 w 4746651"/>
                <a:gd name="connsiteY2" fmla="*/ 391887 h 2077330"/>
                <a:gd name="connsiteX3" fmla="*/ 603703 w 4746651"/>
                <a:gd name="connsiteY3" fmla="*/ 320637 h 2077330"/>
                <a:gd name="connsiteX4" fmla="*/ 1006386 w 4746651"/>
                <a:gd name="connsiteY4" fmla="*/ 275829 h 2077330"/>
                <a:gd name="connsiteX5" fmla="*/ 1767485 w 4746651"/>
                <a:gd name="connsiteY5" fmla="*/ 71254 h 2077330"/>
                <a:gd name="connsiteX6" fmla="*/ 2474934 w 4746651"/>
                <a:gd name="connsiteY6" fmla="*/ 2295 h 2077330"/>
                <a:gd name="connsiteX7" fmla="*/ 3322074 w 4746651"/>
                <a:gd name="connsiteY7" fmla="*/ 180827 h 2077330"/>
                <a:gd name="connsiteX8" fmla="*/ 4118799 w 4746651"/>
                <a:gd name="connsiteY8" fmla="*/ 415639 h 2077330"/>
                <a:gd name="connsiteX9" fmla="*/ 4593812 w 4746651"/>
                <a:gd name="connsiteY9" fmla="*/ 736273 h 2077330"/>
                <a:gd name="connsiteX10" fmla="*/ 4685296 w 4746651"/>
                <a:gd name="connsiteY10" fmla="*/ 1518241 h 2077330"/>
                <a:gd name="connsiteX11" fmla="*/ 3928794 w 4746651"/>
                <a:gd name="connsiteY11" fmla="*/ 2006933 h 2077330"/>
                <a:gd name="connsiteX12" fmla="*/ 2593688 w 4746651"/>
                <a:gd name="connsiteY12" fmla="*/ 1775403 h 2077330"/>
                <a:gd name="connsiteX13" fmla="*/ 1149967 w 4746651"/>
                <a:gd name="connsiteY13" fmla="*/ 1888180 h 2077330"/>
                <a:gd name="connsiteX14" fmla="*/ 556201 w 4746651"/>
                <a:gd name="connsiteY14" fmla="*/ 1413167 h 2077330"/>
                <a:gd name="connsiteX15" fmla="*/ 38942 w 4746651"/>
                <a:gd name="connsiteY15" fmla="*/ 900724 h 2077330"/>
                <a:gd name="connsiteX16" fmla="*/ 381278 w 4746651"/>
                <a:gd name="connsiteY16" fmla="*/ 1031353 h 2077330"/>
                <a:gd name="connsiteX17" fmla="*/ 804505 w 4746651"/>
                <a:gd name="connsiteY17" fmla="*/ 1237730 h 2077330"/>
                <a:gd name="connsiteX18" fmla="*/ 1078716 w 4746651"/>
                <a:gd name="connsiteY18" fmla="*/ 1555671 h 2077330"/>
                <a:gd name="connsiteX19" fmla="*/ 1362645 w 4746651"/>
                <a:gd name="connsiteY19" fmla="*/ 1677117 h 2077330"/>
                <a:gd name="connsiteX20" fmla="*/ 2629315 w 4746651"/>
                <a:gd name="connsiteY20" fmla="*/ 1623072 h 2077330"/>
                <a:gd name="connsiteX21" fmla="*/ 3821915 w 4746651"/>
                <a:gd name="connsiteY21" fmla="*/ 1757550 h 2077330"/>
                <a:gd name="connsiteX22" fmla="*/ 4426087 w 4746651"/>
                <a:gd name="connsiteY22" fmla="*/ 1399489 h 2077330"/>
                <a:gd name="connsiteX23" fmla="*/ 4273178 w 4746651"/>
                <a:gd name="connsiteY23" fmla="*/ 771898 h 2077330"/>
                <a:gd name="connsiteX24" fmla="*/ 3501282 w 4746651"/>
                <a:gd name="connsiteY24" fmla="*/ 391888 h 2077330"/>
                <a:gd name="connsiteX25" fmla="*/ 2439309 w 4746651"/>
                <a:gd name="connsiteY25" fmla="*/ 119000 h 2077330"/>
                <a:gd name="connsiteX26" fmla="*/ 1149968 w 4746651"/>
                <a:gd name="connsiteY26" fmla="*/ 391888 h 2077330"/>
                <a:gd name="connsiteX27" fmla="*/ 543248 w 4746651"/>
                <a:gd name="connsiteY27" fmla="*/ 596461 h 2077330"/>
                <a:gd name="connsiteX28" fmla="*/ 366197 w 4746651"/>
                <a:gd name="connsiteY28" fmla="*/ 760024 h 2077330"/>
                <a:gd name="connsiteX29" fmla="*/ 381278 w 4746651"/>
                <a:gd name="connsiteY29" fmla="*/ 1031353 h 2077330"/>
                <a:gd name="connsiteX0" fmla="*/ 43395 w 4751104"/>
                <a:gd name="connsiteY0" fmla="*/ 900724 h 2077330"/>
                <a:gd name="connsiteX1" fmla="*/ 60813 w 4751104"/>
                <a:gd name="connsiteY1" fmla="*/ 608337 h 2077330"/>
                <a:gd name="connsiteX2" fmla="*/ 323148 w 4751104"/>
                <a:gd name="connsiteY2" fmla="*/ 439389 h 2077330"/>
                <a:gd name="connsiteX3" fmla="*/ 608156 w 4751104"/>
                <a:gd name="connsiteY3" fmla="*/ 320637 h 2077330"/>
                <a:gd name="connsiteX4" fmla="*/ 1010839 w 4751104"/>
                <a:gd name="connsiteY4" fmla="*/ 275829 h 2077330"/>
                <a:gd name="connsiteX5" fmla="*/ 1771938 w 4751104"/>
                <a:gd name="connsiteY5" fmla="*/ 71254 h 2077330"/>
                <a:gd name="connsiteX6" fmla="*/ 2479387 w 4751104"/>
                <a:gd name="connsiteY6" fmla="*/ 2295 h 2077330"/>
                <a:gd name="connsiteX7" fmla="*/ 3326527 w 4751104"/>
                <a:gd name="connsiteY7" fmla="*/ 180827 h 2077330"/>
                <a:gd name="connsiteX8" fmla="*/ 4123252 w 4751104"/>
                <a:gd name="connsiteY8" fmla="*/ 415639 h 2077330"/>
                <a:gd name="connsiteX9" fmla="*/ 4598265 w 4751104"/>
                <a:gd name="connsiteY9" fmla="*/ 736273 h 2077330"/>
                <a:gd name="connsiteX10" fmla="*/ 4689749 w 4751104"/>
                <a:gd name="connsiteY10" fmla="*/ 1518241 h 2077330"/>
                <a:gd name="connsiteX11" fmla="*/ 3933247 w 4751104"/>
                <a:gd name="connsiteY11" fmla="*/ 2006933 h 2077330"/>
                <a:gd name="connsiteX12" fmla="*/ 2598141 w 4751104"/>
                <a:gd name="connsiteY12" fmla="*/ 1775403 h 2077330"/>
                <a:gd name="connsiteX13" fmla="*/ 1154420 w 4751104"/>
                <a:gd name="connsiteY13" fmla="*/ 1888180 h 2077330"/>
                <a:gd name="connsiteX14" fmla="*/ 560654 w 4751104"/>
                <a:gd name="connsiteY14" fmla="*/ 1413167 h 2077330"/>
                <a:gd name="connsiteX15" fmla="*/ 43395 w 4751104"/>
                <a:gd name="connsiteY15" fmla="*/ 900724 h 2077330"/>
                <a:gd name="connsiteX16" fmla="*/ 385731 w 4751104"/>
                <a:gd name="connsiteY16" fmla="*/ 1031353 h 2077330"/>
                <a:gd name="connsiteX17" fmla="*/ 808958 w 4751104"/>
                <a:gd name="connsiteY17" fmla="*/ 1237730 h 2077330"/>
                <a:gd name="connsiteX18" fmla="*/ 1083169 w 4751104"/>
                <a:gd name="connsiteY18" fmla="*/ 1555671 h 2077330"/>
                <a:gd name="connsiteX19" fmla="*/ 1367098 w 4751104"/>
                <a:gd name="connsiteY19" fmla="*/ 1677117 h 2077330"/>
                <a:gd name="connsiteX20" fmla="*/ 2633768 w 4751104"/>
                <a:gd name="connsiteY20" fmla="*/ 1623072 h 2077330"/>
                <a:gd name="connsiteX21" fmla="*/ 3826368 w 4751104"/>
                <a:gd name="connsiteY21" fmla="*/ 1757550 h 2077330"/>
                <a:gd name="connsiteX22" fmla="*/ 4430540 w 4751104"/>
                <a:gd name="connsiteY22" fmla="*/ 1399489 h 2077330"/>
                <a:gd name="connsiteX23" fmla="*/ 4277631 w 4751104"/>
                <a:gd name="connsiteY23" fmla="*/ 771898 h 2077330"/>
                <a:gd name="connsiteX24" fmla="*/ 3505735 w 4751104"/>
                <a:gd name="connsiteY24" fmla="*/ 391888 h 2077330"/>
                <a:gd name="connsiteX25" fmla="*/ 2443762 w 4751104"/>
                <a:gd name="connsiteY25" fmla="*/ 119000 h 2077330"/>
                <a:gd name="connsiteX26" fmla="*/ 1154421 w 4751104"/>
                <a:gd name="connsiteY26" fmla="*/ 391888 h 2077330"/>
                <a:gd name="connsiteX27" fmla="*/ 547701 w 4751104"/>
                <a:gd name="connsiteY27" fmla="*/ 596461 h 2077330"/>
                <a:gd name="connsiteX28" fmla="*/ 370650 w 4751104"/>
                <a:gd name="connsiteY28" fmla="*/ 760024 h 2077330"/>
                <a:gd name="connsiteX29" fmla="*/ 385731 w 4751104"/>
                <a:gd name="connsiteY29" fmla="*/ 1031353 h 2077330"/>
                <a:gd name="connsiteX0" fmla="*/ 47741 w 4755450"/>
                <a:gd name="connsiteY0" fmla="*/ 900724 h 2077330"/>
                <a:gd name="connsiteX1" fmla="*/ 65159 w 4755450"/>
                <a:gd name="connsiteY1" fmla="*/ 608337 h 2077330"/>
                <a:gd name="connsiteX2" fmla="*/ 327494 w 4755450"/>
                <a:gd name="connsiteY2" fmla="*/ 439389 h 2077330"/>
                <a:gd name="connsiteX3" fmla="*/ 612502 w 4755450"/>
                <a:gd name="connsiteY3" fmla="*/ 320637 h 2077330"/>
                <a:gd name="connsiteX4" fmla="*/ 1015185 w 4755450"/>
                <a:gd name="connsiteY4" fmla="*/ 275829 h 2077330"/>
                <a:gd name="connsiteX5" fmla="*/ 1776284 w 4755450"/>
                <a:gd name="connsiteY5" fmla="*/ 71254 h 2077330"/>
                <a:gd name="connsiteX6" fmla="*/ 2483733 w 4755450"/>
                <a:gd name="connsiteY6" fmla="*/ 2295 h 2077330"/>
                <a:gd name="connsiteX7" fmla="*/ 3330873 w 4755450"/>
                <a:gd name="connsiteY7" fmla="*/ 180827 h 2077330"/>
                <a:gd name="connsiteX8" fmla="*/ 4127598 w 4755450"/>
                <a:gd name="connsiteY8" fmla="*/ 415639 h 2077330"/>
                <a:gd name="connsiteX9" fmla="*/ 4602611 w 4755450"/>
                <a:gd name="connsiteY9" fmla="*/ 736273 h 2077330"/>
                <a:gd name="connsiteX10" fmla="*/ 4694095 w 4755450"/>
                <a:gd name="connsiteY10" fmla="*/ 1518241 h 2077330"/>
                <a:gd name="connsiteX11" fmla="*/ 3937593 w 4755450"/>
                <a:gd name="connsiteY11" fmla="*/ 2006933 h 2077330"/>
                <a:gd name="connsiteX12" fmla="*/ 2602487 w 4755450"/>
                <a:gd name="connsiteY12" fmla="*/ 1775403 h 2077330"/>
                <a:gd name="connsiteX13" fmla="*/ 1158766 w 4755450"/>
                <a:gd name="connsiteY13" fmla="*/ 1888180 h 2077330"/>
                <a:gd name="connsiteX14" fmla="*/ 624377 w 4755450"/>
                <a:gd name="connsiteY14" fmla="*/ 1330040 h 2077330"/>
                <a:gd name="connsiteX15" fmla="*/ 47741 w 4755450"/>
                <a:gd name="connsiteY15" fmla="*/ 900724 h 2077330"/>
                <a:gd name="connsiteX16" fmla="*/ 390077 w 4755450"/>
                <a:gd name="connsiteY16" fmla="*/ 1031353 h 2077330"/>
                <a:gd name="connsiteX17" fmla="*/ 813304 w 4755450"/>
                <a:gd name="connsiteY17" fmla="*/ 1237730 h 2077330"/>
                <a:gd name="connsiteX18" fmla="*/ 1087515 w 4755450"/>
                <a:gd name="connsiteY18" fmla="*/ 1555671 h 2077330"/>
                <a:gd name="connsiteX19" fmla="*/ 1371444 w 4755450"/>
                <a:gd name="connsiteY19" fmla="*/ 1677117 h 2077330"/>
                <a:gd name="connsiteX20" fmla="*/ 2638114 w 4755450"/>
                <a:gd name="connsiteY20" fmla="*/ 1623072 h 2077330"/>
                <a:gd name="connsiteX21" fmla="*/ 3830714 w 4755450"/>
                <a:gd name="connsiteY21" fmla="*/ 1757550 h 2077330"/>
                <a:gd name="connsiteX22" fmla="*/ 4434886 w 4755450"/>
                <a:gd name="connsiteY22" fmla="*/ 1399489 h 2077330"/>
                <a:gd name="connsiteX23" fmla="*/ 4281977 w 4755450"/>
                <a:gd name="connsiteY23" fmla="*/ 771898 h 2077330"/>
                <a:gd name="connsiteX24" fmla="*/ 3510081 w 4755450"/>
                <a:gd name="connsiteY24" fmla="*/ 391888 h 2077330"/>
                <a:gd name="connsiteX25" fmla="*/ 2448108 w 4755450"/>
                <a:gd name="connsiteY25" fmla="*/ 119000 h 2077330"/>
                <a:gd name="connsiteX26" fmla="*/ 1158767 w 4755450"/>
                <a:gd name="connsiteY26" fmla="*/ 391888 h 2077330"/>
                <a:gd name="connsiteX27" fmla="*/ 552047 w 4755450"/>
                <a:gd name="connsiteY27" fmla="*/ 596461 h 2077330"/>
                <a:gd name="connsiteX28" fmla="*/ 374996 w 4755450"/>
                <a:gd name="connsiteY28" fmla="*/ 760024 h 2077330"/>
                <a:gd name="connsiteX29" fmla="*/ 390077 w 4755450"/>
                <a:gd name="connsiteY29" fmla="*/ 1031353 h 2077330"/>
                <a:gd name="connsiteX0" fmla="*/ 47741 w 4755450"/>
                <a:gd name="connsiteY0" fmla="*/ 900724 h 2077330"/>
                <a:gd name="connsiteX1" fmla="*/ 65159 w 4755450"/>
                <a:gd name="connsiteY1" fmla="*/ 608337 h 2077330"/>
                <a:gd name="connsiteX2" fmla="*/ 327494 w 4755450"/>
                <a:gd name="connsiteY2" fmla="*/ 439389 h 2077330"/>
                <a:gd name="connsiteX3" fmla="*/ 612502 w 4755450"/>
                <a:gd name="connsiteY3" fmla="*/ 320637 h 2077330"/>
                <a:gd name="connsiteX4" fmla="*/ 1015185 w 4755450"/>
                <a:gd name="connsiteY4" fmla="*/ 275829 h 2077330"/>
                <a:gd name="connsiteX5" fmla="*/ 1776284 w 4755450"/>
                <a:gd name="connsiteY5" fmla="*/ 71254 h 2077330"/>
                <a:gd name="connsiteX6" fmla="*/ 2483733 w 4755450"/>
                <a:gd name="connsiteY6" fmla="*/ 2295 h 2077330"/>
                <a:gd name="connsiteX7" fmla="*/ 3330873 w 4755450"/>
                <a:gd name="connsiteY7" fmla="*/ 180827 h 2077330"/>
                <a:gd name="connsiteX8" fmla="*/ 4127598 w 4755450"/>
                <a:gd name="connsiteY8" fmla="*/ 415639 h 2077330"/>
                <a:gd name="connsiteX9" fmla="*/ 4602611 w 4755450"/>
                <a:gd name="connsiteY9" fmla="*/ 736273 h 2077330"/>
                <a:gd name="connsiteX10" fmla="*/ 4694095 w 4755450"/>
                <a:gd name="connsiteY10" fmla="*/ 1518241 h 2077330"/>
                <a:gd name="connsiteX11" fmla="*/ 3937593 w 4755450"/>
                <a:gd name="connsiteY11" fmla="*/ 2006933 h 2077330"/>
                <a:gd name="connsiteX12" fmla="*/ 2602487 w 4755450"/>
                <a:gd name="connsiteY12" fmla="*/ 1775403 h 2077330"/>
                <a:gd name="connsiteX13" fmla="*/ 1158766 w 4755450"/>
                <a:gd name="connsiteY13" fmla="*/ 1888180 h 2077330"/>
                <a:gd name="connsiteX14" fmla="*/ 624377 w 4755450"/>
                <a:gd name="connsiteY14" fmla="*/ 1330040 h 2077330"/>
                <a:gd name="connsiteX15" fmla="*/ 47741 w 4755450"/>
                <a:gd name="connsiteY15" fmla="*/ 900724 h 2077330"/>
                <a:gd name="connsiteX16" fmla="*/ 390077 w 4755450"/>
                <a:gd name="connsiteY16" fmla="*/ 1031353 h 2077330"/>
                <a:gd name="connsiteX17" fmla="*/ 813304 w 4755450"/>
                <a:gd name="connsiteY17" fmla="*/ 1237730 h 2077330"/>
                <a:gd name="connsiteX18" fmla="*/ 1087515 w 4755450"/>
                <a:gd name="connsiteY18" fmla="*/ 1555671 h 2077330"/>
                <a:gd name="connsiteX19" fmla="*/ 1407070 w 4755450"/>
                <a:gd name="connsiteY19" fmla="*/ 1736493 h 2077330"/>
                <a:gd name="connsiteX20" fmla="*/ 2638114 w 4755450"/>
                <a:gd name="connsiteY20" fmla="*/ 1623072 h 2077330"/>
                <a:gd name="connsiteX21" fmla="*/ 3830714 w 4755450"/>
                <a:gd name="connsiteY21" fmla="*/ 1757550 h 2077330"/>
                <a:gd name="connsiteX22" fmla="*/ 4434886 w 4755450"/>
                <a:gd name="connsiteY22" fmla="*/ 1399489 h 2077330"/>
                <a:gd name="connsiteX23" fmla="*/ 4281977 w 4755450"/>
                <a:gd name="connsiteY23" fmla="*/ 771898 h 2077330"/>
                <a:gd name="connsiteX24" fmla="*/ 3510081 w 4755450"/>
                <a:gd name="connsiteY24" fmla="*/ 391888 h 2077330"/>
                <a:gd name="connsiteX25" fmla="*/ 2448108 w 4755450"/>
                <a:gd name="connsiteY25" fmla="*/ 119000 h 2077330"/>
                <a:gd name="connsiteX26" fmla="*/ 1158767 w 4755450"/>
                <a:gd name="connsiteY26" fmla="*/ 391888 h 2077330"/>
                <a:gd name="connsiteX27" fmla="*/ 552047 w 4755450"/>
                <a:gd name="connsiteY27" fmla="*/ 596461 h 2077330"/>
                <a:gd name="connsiteX28" fmla="*/ 374996 w 4755450"/>
                <a:gd name="connsiteY28" fmla="*/ 760024 h 2077330"/>
                <a:gd name="connsiteX29" fmla="*/ 390077 w 4755450"/>
                <a:gd name="connsiteY29" fmla="*/ 1031353 h 2077330"/>
                <a:gd name="connsiteX0" fmla="*/ 47741 w 4755450"/>
                <a:gd name="connsiteY0" fmla="*/ 900724 h 2077330"/>
                <a:gd name="connsiteX1" fmla="*/ 65159 w 4755450"/>
                <a:gd name="connsiteY1" fmla="*/ 608337 h 2077330"/>
                <a:gd name="connsiteX2" fmla="*/ 327494 w 4755450"/>
                <a:gd name="connsiteY2" fmla="*/ 439389 h 2077330"/>
                <a:gd name="connsiteX3" fmla="*/ 612502 w 4755450"/>
                <a:gd name="connsiteY3" fmla="*/ 320637 h 2077330"/>
                <a:gd name="connsiteX4" fmla="*/ 1015185 w 4755450"/>
                <a:gd name="connsiteY4" fmla="*/ 275829 h 2077330"/>
                <a:gd name="connsiteX5" fmla="*/ 1776284 w 4755450"/>
                <a:gd name="connsiteY5" fmla="*/ 71254 h 2077330"/>
                <a:gd name="connsiteX6" fmla="*/ 2483733 w 4755450"/>
                <a:gd name="connsiteY6" fmla="*/ 2295 h 2077330"/>
                <a:gd name="connsiteX7" fmla="*/ 3330873 w 4755450"/>
                <a:gd name="connsiteY7" fmla="*/ 180827 h 2077330"/>
                <a:gd name="connsiteX8" fmla="*/ 4127598 w 4755450"/>
                <a:gd name="connsiteY8" fmla="*/ 415639 h 2077330"/>
                <a:gd name="connsiteX9" fmla="*/ 4602611 w 4755450"/>
                <a:gd name="connsiteY9" fmla="*/ 736273 h 2077330"/>
                <a:gd name="connsiteX10" fmla="*/ 4694095 w 4755450"/>
                <a:gd name="connsiteY10" fmla="*/ 1518241 h 2077330"/>
                <a:gd name="connsiteX11" fmla="*/ 3937593 w 4755450"/>
                <a:gd name="connsiteY11" fmla="*/ 2006933 h 2077330"/>
                <a:gd name="connsiteX12" fmla="*/ 2602487 w 4755450"/>
                <a:gd name="connsiteY12" fmla="*/ 1775403 h 2077330"/>
                <a:gd name="connsiteX13" fmla="*/ 1158766 w 4755450"/>
                <a:gd name="connsiteY13" fmla="*/ 1888180 h 2077330"/>
                <a:gd name="connsiteX14" fmla="*/ 624377 w 4755450"/>
                <a:gd name="connsiteY14" fmla="*/ 1330040 h 2077330"/>
                <a:gd name="connsiteX15" fmla="*/ 47741 w 4755450"/>
                <a:gd name="connsiteY15" fmla="*/ 900724 h 2077330"/>
                <a:gd name="connsiteX16" fmla="*/ 390077 w 4755450"/>
                <a:gd name="connsiteY16" fmla="*/ 1031353 h 2077330"/>
                <a:gd name="connsiteX17" fmla="*/ 813304 w 4755450"/>
                <a:gd name="connsiteY17" fmla="*/ 1237730 h 2077330"/>
                <a:gd name="connsiteX18" fmla="*/ 1087515 w 4755450"/>
                <a:gd name="connsiteY18" fmla="*/ 1555671 h 2077330"/>
                <a:gd name="connsiteX19" fmla="*/ 1407070 w 4755450"/>
                <a:gd name="connsiteY19" fmla="*/ 1736493 h 2077330"/>
                <a:gd name="connsiteX20" fmla="*/ 2638114 w 4755450"/>
                <a:gd name="connsiteY20" fmla="*/ 1623072 h 2077330"/>
                <a:gd name="connsiteX21" fmla="*/ 3830714 w 4755450"/>
                <a:gd name="connsiteY21" fmla="*/ 1757550 h 2077330"/>
                <a:gd name="connsiteX22" fmla="*/ 4434886 w 4755450"/>
                <a:gd name="connsiteY22" fmla="*/ 1399489 h 2077330"/>
                <a:gd name="connsiteX23" fmla="*/ 4281977 w 4755450"/>
                <a:gd name="connsiteY23" fmla="*/ 771898 h 2077330"/>
                <a:gd name="connsiteX24" fmla="*/ 3510081 w 4755450"/>
                <a:gd name="connsiteY24" fmla="*/ 391888 h 2077330"/>
                <a:gd name="connsiteX25" fmla="*/ 2448108 w 4755450"/>
                <a:gd name="connsiteY25" fmla="*/ 119000 h 2077330"/>
                <a:gd name="connsiteX26" fmla="*/ 1158767 w 4755450"/>
                <a:gd name="connsiteY26" fmla="*/ 391888 h 2077330"/>
                <a:gd name="connsiteX27" fmla="*/ 552047 w 4755450"/>
                <a:gd name="connsiteY27" fmla="*/ 596461 h 2077330"/>
                <a:gd name="connsiteX28" fmla="*/ 374996 w 4755450"/>
                <a:gd name="connsiteY28" fmla="*/ 760024 h 2077330"/>
                <a:gd name="connsiteX29" fmla="*/ 390077 w 4755450"/>
                <a:gd name="connsiteY29" fmla="*/ 1031353 h 2077330"/>
                <a:gd name="connsiteX0" fmla="*/ 47741 w 4755450"/>
                <a:gd name="connsiteY0" fmla="*/ 900724 h 2077330"/>
                <a:gd name="connsiteX1" fmla="*/ 65159 w 4755450"/>
                <a:gd name="connsiteY1" fmla="*/ 608337 h 2077330"/>
                <a:gd name="connsiteX2" fmla="*/ 327494 w 4755450"/>
                <a:gd name="connsiteY2" fmla="*/ 439389 h 2077330"/>
                <a:gd name="connsiteX3" fmla="*/ 612502 w 4755450"/>
                <a:gd name="connsiteY3" fmla="*/ 320637 h 2077330"/>
                <a:gd name="connsiteX4" fmla="*/ 1015185 w 4755450"/>
                <a:gd name="connsiteY4" fmla="*/ 275829 h 2077330"/>
                <a:gd name="connsiteX5" fmla="*/ 1776284 w 4755450"/>
                <a:gd name="connsiteY5" fmla="*/ 71254 h 2077330"/>
                <a:gd name="connsiteX6" fmla="*/ 2483733 w 4755450"/>
                <a:gd name="connsiteY6" fmla="*/ 2295 h 2077330"/>
                <a:gd name="connsiteX7" fmla="*/ 3330873 w 4755450"/>
                <a:gd name="connsiteY7" fmla="*/ 180827 h 2077330"/>
                <a:gd name="connsiteX8" fmla="*/ 4127598 w 4755450"/>
                <a:gd name="connsiteY8" fmla="*/ 415639 h 2077330"/>
                <a:gd name="connsiteX9" fmla="*/ 4602611 w 4755450"/>
                <a:gd name="connsiteY9" fmla="*/ 736273 h 2077330"/>
                <a:gd name="connsiteX10" fmla="*/ 4694095 w 4755450"/>
                <a:gd name="connsiteY10" fmla="*/ 1518241 h 2077330"/>
                <a:gd name="connsiteX11" fmla="*/ 3937593 w 4755450"/>
                <a:gd name="connsiteY11" fmla="*/ 2006933 h 2077330"/>
                <a:gd name="connsiteX12" fmla="*/ 2602487 w 4755450"/>
                <a:gd name="connsiteY12" fmla="*/ 1775403 h 2077330"/>
                <a:gd name="connsiteX13" fmla="*/ 1158766 w 4755450"/>
                <a:gd name="connsiteY13" fmla="*/ 1888180 h 2077330"/>
                <a:gd name="connsiteX14" fmla="*/ 624377 w 4755450"/>
                <a:gd name="connsiteY14" fmla="*/ 1330040 h 2077330"/>
                <a:gd name="connsiteX15" fmla="*/ 47741 w 4755450"/>
                <a:gd name="connsiteY15" fmla="*/ 900724 h 2077330"/>
                <a:gd name="connsiteX16" fmla="*/ 390077 w 4755450"/>
                <a:gd name="connsiteY16" fmla="*/ 1031353 h 2077330"/>
                <a:gd name="connsiteX17" fmla="*/ 813304 w 4755450"/>
                <a:gd name="connsiteY17" fmla="*/ 1237730 h 2077330"/>
                <a:gd name="connsiteX18" fmla="*/ 1087515 w 4755450"/>
                <a:gd name="connsiteY18" fmla="*/ 1555671 h 2077330"/>
                <a:gd name="connsiteX19" fmla="*/ 1407070 w 4755450"/>
                <a:gd name="connsiteY19" fmla="*/ 1736493 h 2077330"/>
                <a:gd name="connsiteX20" fmla="*/ 2638114 w 4755450"/>
                <a:gd name="connsiteY20" fmla="*/ 1623072 h 2077330"/>
                <a:gd name="connsiteX21" fmla="*/ 3830714 w 4755450"/>
                <a:gd name="connsiteY21" fmla="*/ 1757550 h 2077330"/>
                <a:gd name="connsiteX22" fmla="*/ 4434886 w 4755450"/>
                <a:gd name="connsiteY22" fmla="*/ 1399489 h 2077330"/>
                <a:gd name="connsiteX23" fmla="*/ 4281977 w 4755450"/>
                <a:gd name="connsiteY23" fmla="*/ 771898 h 2077330"/>
                <a:gd name="connsiteX24" fmla="*/ 3510081 w 4755450"/>
                <a:gd name="connsiteY24" fmla="*/ 391888 h 2077330"/>
                <a:gd name="connsiteX25" fmla="*/ 2448108 w 4755450"/>
                <a:gd name="connsiteY25" fmla="*/ 119000 h 2077330"/>
                <a:gd name="connsiteX26" fmla="*/ 1158767 w 4755450"/>
                <a:gd name="connsiteY26" fmla="*/ 391888 h 2077330"/>
                <a:gd name="connsiteX27" fmla="*/ 552047 w 4755450"/>
                <a:gd name="connsiteY27" fmla="*/ 596461 h 2077330"/>
                <a:gd name="connsiteX28" fmla="*/ 374996 w 4755450"/>
                <a:gd name="connsiteY28" fmla="*/ 760024 h 2077330"/>
                <a:gd name="connsiteX29" fmla="*/ 390077 w 4755450"/>
                <a:gd name="connsiteY29" fmla="*/ 1031353 h 2077330"/>
                <a:gd name="connsiteX0" fmla="*/ 47741 w 4755450"/>
                <a:gd name="connsiteY0" fmla="*/ 900724 h 2077330"/>
                <a:gd name="connsiteX1" fmla="*/ 65159 w 4755450"/>
                <a:gd name="connsiteY1" fmla="*/ 608337 h 2077330"/>
                <a:gd name="connsiteX2" fmla="*/ 327494 w 4755450"/>
                <a:gd name="connsiteY2" fmla="*/ 439389 h 2077330"/>
                <a:gd name="connsiteX3" fmla="*/ 612502 w 4755450"/>
                <a:gd name="connsiteY3" fmla="*/ 320637 h 2077330"/>
                <a:gd name="connsiteX4" fmla="*/ 1015185 w 4755450"/>
                <a:gd name="connsiteY4" fmla="*/ 275829 h 2077330"/>
                <a:gd name="connsiteX5" fmla="*/ 1776284 w 4755450"/>
                <a:gd name="connsiteY5" fmla="*/ 71254 h 2077330"/>
                <a:gd name="connsiteX6" fmla="*/ 2483733 w 4755450"/>
                <a:gd name="connsiteY6" fmla="*/ 2295 h 2077330"/>
                <a:gd name="connsiteX7" fmla="*/ 3330873 w 4755450"/>
                <a:gd name="connsiteY7" fmla="*/ 180827 h 2077330"/>
                <a:gd name="connsiteX8" fmla="*/ 4127598 w 4755450"/>
                <a:gd name="connsiteY8" fmla="*/ 415639 h 2077330"/>
                <a:gd name="connsiteX9" fmla="*/ 4602611 w 4755450"/>
                <a:gd name="connsiteY9" fmla="*/ 736273 h 2077330"/>
                <a:gd name="connsiteX10" fmla="*/ 4694095 w 4755450"/>
                <a:gd name="connsiteY10" fmla="*/ 1518241 h 2077330"/>
                <a:gd name="connsiteX11" fmla="*/ 3937593 w 4755450"/>
                <a:gd name="connsiteY11" fmla="*/ 2006933 h 2077330"/>
                <a:gd name="connsiteX12" fmla="*/ 2602487 w 4755450"/>
                <a:gd name="connsiteY12" fmla="*/ 1775403 h 2077330"/>
                <a:gd name="connsiteX13" fmla="*/ 1158766 w 4755450"/>
                <a:gd name="connsiteY13" fmla="*/ 1888180 h 2077330"/>
                <a:gd name="connsiteX14" fmla="*/ 624377 w 4755450"/>
                <a:gd name="connsiteY14" fmla="*/ 1330040 h 2077330"/>
                <a:gd name="connsiteX15" fmla="*/ 47741 w 4755450"/>
                <a:gd name="connsiteY15" fmla="*/ 900724 h 2077330"/>
                <a:gd name="connsiteX16" fmla="*/ 390077 w 4755450"/>
                <a:gd name="connsiteY16" fmla="*/ 1031353 h 2077330"/>
                <a:gd name="connsiteX17" fmla="*/ 813304 w 4755450"/>
                <a:gd name="connsiteY17" fmla="*/ 1237730 h 2077330"/>
                <a:gd name="connsiteX18" fmla="*/ 1087515 w 4755450"/>
                <a:gd name="connsiteY18" fmla="*/ 1555671 h 2077330"/>
                <a:gd name="connsiteX19" fmla="*/ 1407070 w 4755450"/>
                <a:gd name="connsiteY19" fmla="*/ 1736493 h 2077330"/>
                <a:gd name="connsiteX20" fmla="*/ 2638114 w 4755450"/>
                <a:gd name="connsiteY20" fmla="*/ 1623072 h 2077330"/>
                <a:gd name="connsiteX21" fmla="*/ 3830714 w 4755450"/>
                <a:gd name="connsiteY21" fmla="*/ 1757550 h 2077330"/>
                <a:gd name="connsiteX22" fmla="*/ 4434886 w 4755450"/>
                <a:gd name="connsiteY22" fmla="*/ 1399489 h 2077330"/>
                <a:gd name="connsiteX23" fmla="*/ 4281977 w 4755450"/>
                <a:gd name="connsiteY23" fmla="*/ 771898 h 2077330"/>
                <a:gd name="connsiteX24" fmla="*/ 3510081 w 4755450"/>
                <a:gd name="connsiteY24" fmla="*/ 391888 h 2077330"/>
                <a:gd name="connsiteX25" fmla="*/ 2448108 w 4755450"/>
                <a:gd name="connsiteY25" fmla="*/ 119000 h 2077330"/>
                <a:gd name="connsiteX26" fmla="*/ 1158767 w 4755450"/>
                <a:gd name="connsiteY26" fmla="*/ 391888 h 2077330"/>
                <a:gd name="connsiteX27" fmla="*/ 552047 w 4755450"/>
                <a:gd name="connsiteY27" fmla="*/ 596461 h 2077330"/>
                <a:gd name="connsiteX28" fmla="*/ 374996 w 4755450"/>
                <a:gd name="connsiteY28" fmla="*/ 760024 h 2077330"/>
                <a:gd name="connsiteX29" fmla="*/ 390077 w 4755450"/>
                <a:gd name="connsiteY29" fmla="*/ 1031353 h 2077330"/>
                <a:gd name="connsiteX0" fmla="*/ 47741 w 4755450"/>
                <a:gd name="connsiteY0" fmla="*/ 900724 h 2077330"/>
                <a:gd name="connsiteX1" fmla="*/ 65159 w 4755450"/>
                <a:gd name="connsiteY1" fmla="*/ 608337 h 2077330"/>
                <a:gd name="connsiteX2" fmla="*/ 327494 w 4755450"/>
                <a:gd name="connsiteY2" fmla="*/ 439389 h 2077330"/>
                <a:gd name="connsiteX3" fmla="*/ 612502 w 4755450"/>
                <a:gd name="connsiteY3" fmla="*/ 320637 h 2077330"/>
                <a:gd name="connsiteX4" fmla="*/ 1015185 w 4755450"/>
                <a:gd name="connsiteY4" fmla="*/ 275829 h 2077330"/>
                <a:gd name="connsiteX5" fmla="*/ 1776284 w 4755450"/>
                <a:gd name="connsiteY5" fmla="*/ 71254 h 2077330"/>
                <a:gd name="connsiteX6" fmla="*/ 2483733 w 4755450"/>
                <a:gd name="connsiteY6" fmla="*/ 2295 h 2077330"/>
                <a:gd name="connsiteX7" fmla="*/ 3330873 w 4755450"/>
                <a:gd name="connsiteY7" fmla="*/ 180827 h 2077330"/>
                <a:gd name="connsiteX8" fmla="*/ 4127598 w 4755450"/>
                <a:gd name="connsiteY8" fmla="*/ 415639 h 2077330"/>
                <a:gd name="connsiteX9" fmla="*/ 4602611 w 4755450"/>
                <a:gd name="connsiteY9" fmla="*/ 736273 h 2077330"/>
                <a:gd name="connsiteX10" fmla="*/ 4694095 w 4755450"/>
                <a:gd name="connsiteY10" fmla="*/ 1518241 h 2077330"/>
                <a:gd name="connsiteX11" fmla="*/ 3937593 w 4755450"/>
                <a:gd name="connsiteY11" fmla="*/ 2006933 h 2077330"/>
                <a:gd name="connsiteX12" fmla="*/ 2602487 w 4755450"/>
                <a:gd name="connsiteY12" fmla="*/ 1775403 h 2077330"/>
                <a:gd name="connsiteX13" fmla="*/ 1158766 w 4755450"/>
                <a:gd name="connsiteY13" fmla="*/ 1888180 h 2077330"/>
                <a:gd name="connsiteX14" fmla="*/ 624377 w 4755450"/>
                <a:gd name="connsiteY14" fmla="*/ 1330040 h 2077330"/>
                <a:gd name="connsiteX15" fmla="*/ 47741 w 4755450"/>
                <a:gd name="connsiteY15" fmla="*/ 900724 h 2077330"/>
                <a:gd name="connsiteX16" fmla="*/ 390077 w 4755450"/>
                <a:gd name="connsiteY16" fmla="*/ 1031353 h 2077330"/>
                <a:gd name="connsiteX17" fmla="*/ 813304 w 4755450"/>
                <a:gd name="connsiteY17" fmla="*/ 1237730 h 2077330"/>
                <a:gd name="connsiteX18" fmla="*/ 1087515 w 4755450"/>
                <a:gd name="connsiteY18" fmla="*/ 1555671 h 2077330"/>
                <a:gd name="connsiteX19" fmla="*/ 1407070 w 4755450"/>
                <a:gd name="connsiteY19" fmla="*/ 1736493 h 2077330"/>
                <a:gd name="connsiteX20" fmla="*/ 2638114 w 4755450"/>
                <a:gd name="connsiteY20" fmla="*/ 1623072 h 2077330"/>
                <a:gd name="connsiteX21" fmla="*/ 3830714 w 4755450"/>
                <a:gd name="connsiteY21" fmla="*/ 1757550 h 2077330"/>
                <a:gd name="connsiteX22" fmla="*/ 4434886 w 4755450"/>
                <a:gd name="connsiteY22" fmla="*/ 1399489 h 2077330"/>
                <a:gd name="connsiteX23" fmla="*/ 4281977 w 4755450"/>
                <a:gd name="connsiteY23" fmla="*/ 771898 h 2077330"/>
                <a:gd name="connsiteX24" fmla="*/ 3510081 w 4755450"/>
                <a:gd name="connsiteY24" fmla="*/ 391888 h 2077330"/>
                <a:gd name="connsiteX25" fmla="*/ 2448108 w 4755450"/>
                <a:gd name="connsiteY25" fmla="*/ 119000 h 2077330"/>
                <a:gd name="connsiteX26" fmla="*/ 1158767 w 4755450"/>
                <a:gd name="connsiteY26" fmla="*/ 391888 h 2077330"/>
                <a:gd name="connsiteX27" fmla="*/ 552047 w 4755450"/>
                <a:gd name="connsiteY27" fmla="*/ 596461 h 2077330"/>
                <a:gd name="connsiteX28" fmla="*/ 374996 w 4755450"/>
                <a:gd name="connsiteY28" fmla="*/ 760024 h 2077330"/>
                <a:gd name="connsiteX29" fmla="*/ 390077 w 4755450"/>
                <a:gd name="connsiteY29" fmla="*/ 1031353 h 2077330"/>
                <a:gd name="connsiteX0" fmla="*/ 47741 w 4755450"/>
                <a:gd name="connsiteY0" fmla="*/ 899267 h 2075873"/>
                <a:gd name="connsiteX1" fmla="*/ 65159 w 4755450"/>
                <a:gd name="connsiteY1" fmla="*/ 606880 h 2075873"/>
                <a:gd name="connsiteX2" fmla="*/ 327494 w 4755450"/>
                <a:gd name="connsiteY2" fmla="*/ 437932 h 2075873"/>
                <a:gd name="connsiteX3" fmla="*/ 612502 w 4755450"/>
                <a:gd name="connsiteY3" fmla="*/ 319180 h 2075873"/>
                <a:gd name="connsiteX4" fmla="*/ 1015185 w 4755450"/>
                <a:gd name="connsiteY4" fmla="*/ 274372 h 2075873"/>
                <a:gd name="connsiteX5" fmla="*/ 1776284 w 4755450"/>
                <a:gd name="connsiteY5" fmla="*/ 69797 h 2075873"/>
                <a:gd name="connsiteX6" fmla="*/ 2483733 w 4755450"/>
                <a:gd name="connsiteY6" fmla="*/ 838 h 2075873"/>
                <a:gd name="connsiteX7" fmla="*/ 3366499 w 4755450"/>
                <a:gd name="connsiteY7" fmla="*/ 131869 h 2075873"/>
                <a:gd name="connsiteX8" fmla="*/ 4127598 w 4755450"/>
                <a:gd name="connsiteY8" fmla="*/ 414182 h 2075873"/>
                <a:gd name="connsiteX9" fmla="*/ 4602611 w 4755450"/>
                <a:gd name="connsiteY9" fmla="*/ 734816 h 2075873"/>
                <a:gd name="connsiteX10" fmla="*/ 4694095 w 4755450"/>
                <a:gd name="connsiteY10" fmla="*/ 1516784 h 2075873"/>
                <a:gd name="connsiteX11" fmla="*/ 3937593 w 4755450"/>
                <a:gd name="connsiteY11" fmla="*/ 2005476 h 2075873"/>
                <a:gd name="connsiteX12" fmla="*/ 2602487 w 4755450"/>
                <a:gd name="connsiteY12" fmla="*/ 1773946 h 2075873"/>
                <a:gd name="connsiteX13" fmla="*/ 1158766 w 4755450"/>
                <a:gd name="connsiteY13" fmla="*/ 1886723 h 2075873"/>
                <a:gd name="connsiteX14" fmla="*/ 624377 w 4755450"/>
                <a:gd name="connsiteY14" fmla="*/ 1328583 h 2075873"/>
                <a:gd name="connsiteX15" fmla="*/ 47741 w 4755450"/>
                <a:gd name="connsiteY15" fmla="*/ 899267 h 2075873"/>
                <a:gd name="connsiteX16" fmla="*/ 390077 w 4755450"/>
                <a:gd name="connsiteY16" fmla="*/ 1029896 h 2075873"/>
                <a:gd name="connsiteX17" fmla="*/ 813304 w 4755450"/>
                <a:gd name="connsiteY17" fmla="*/ 1236273 h 2075873"/>
                <a:gd name="connsiteX18" fmla="*/ 1087515 w 4755450"/>
                <a:gd name="connsiteY18" fmla="*/ 1554214 h 2075873"/>
                <a:gd name="connsiteX19" fmla="*/ 1407070 w 4755450"/>
                <a:gd name="connsiteY19" fmla="*/ 1735036 h 2075873"/>
                <a:gd name="connsiteX20" fmla="*/ 2638114 w 4755450"/>
                <a:gd name="connsiteY20" fmla="*/ 1621615 h 2075873"/>
                <a:gd name="connsiteX21" fmla="*/ 3830714 w 4755450"/>
                <a:gd name="connsiteY21" fmla="*/ 1756093 h 2075873"/>
                <a:gd name="connsiteX22" fmla="*/ 4434886 w 4755450"/>
                <a:gd name="connsiteY22" fmla="*/ 1398032 h 2075873"/>
                <a:gd name="connsiteX23" fmla="*/ 4281977 w 4755450"/>
                <a:gd name="connsiteY23" fmla="*/ 770441 h 2075873"/>
                <a:gd name="connsiteX24" fmla="*/ 3510081 w 4755450"/>
                <a:gd name="connsiteY24" fmla="*/ 390431 h 2075873"/>
                <a:gd name="connsiteX25" fmla="*/ 2448108 w 4755450"/>
                <a:gd name="connsiteY25" fmla="*/ 117543 h 2075873"/>
                <a:gd name="connsiteX26" fmla="*/ 1158767 w 4755450"/>
                <a:gd name="connsiteY26" fmla="*/ 390431 h 2075873"/>
                <a:gd name="connsiteX27" fmla="*/ 552047 w 4755450"/>
                <a:gd name="connsiteY27" fmla="*/ 595004 h 2075873"/>
                <a:gd name="connsiteX28" fmla="*/ 374996 w 4755450"/>
                <a:gd name="connsiteY28" fmla="*/ 758567 h 2075873"/>
                <a:gd name="connsiteX29" fmla="*/ 390077 w 4755450"/>
                <a:gd name="connsiteY29" fmla="*/ 1029896 h 2075873"/>
                <a:gd name="connsiteX0" fmla="*/ 47741 w 4755450"/>
                <a:gd name="connsiteY0" fmla="*/ 899267 h 2075873"/>
                <a:gd name="connsiteX1" fmla="*/ 65159 w 4755450"/>
                <a:gd name="connsiteY1" fmla="*/ 606880 h 2075873"/>
                <a:gd name="connsiteX2" fmla="*/ 327494 w 4755450"/>
                <a:gd name="connsiteY2" fmla="*/ 437932 h 2075873"/>
                <a:gd name="connsiteX3" fmla="*/ 612502 w 4755450"/>
                <a:gd name="connsiteY3" fmla="*/ 319180 h 2075873"/>
                <a:gd name="connsiteX4" fmla="*/ 1015185 w 4755450"/>
                <a:gd name="connsiteY4" fmla="*/ 274372 h 2075873"/>
                <a:gd name="connsiteX5" fmla="*/ 1776284 w 4755450"/>
                <a:gd name="connsiteY5" fmla="*/ 69797 h 2075873"/>
                <a:gd name="connsiteX6" fmla="*/ 2483733 w 4755450"/>
                <a:gd name="connsiteY6" fmla="*/ 838 h 2075873"/>
                <a:gd name="connsiteX7" fmla="*/ 3366499 w 4755450"/>
                <a:gd name="connsiteY7" fmla="*/ 131869 h 2075873"/>
                <a:gd name="connsiteX8" fmla="*/ 4127598 w 4755450"/>
                <a:gd name="connsiteY8" fmla="*/ 414182 h 2075873"/>
                <a:gd name="connsiteX9" fmla="*/ 4602611 w 4755450"/>
                <a:gd name="connsiteY9" fmla="*/ 734816 h 2075873"/>
                <a:gd name="connsiteX10" fmla="*/ 4694095 w 4755450"/>
                <a:gd name="connsiteY10" fmla="*/ 1516784 h 2075873"/>
                <a:gd name="connsiteX11" fmla="*/ 3937593 w 4755450"/>
                <a:gd name="connsiteY11" fmla="*/ 2005476 h 2075873"/>
                <a:gd name="connsiteX12" fmla="*/ 2602487 w 4755450"/>
                <a:gd name="connsiteY12" fmla="*/ 1773946 h 2075873"/>
                <a:gd name="connsiteX13" fmla="*/ 1158766 w 4755450"/>
                <a:gd name="connsiteY13" fmla="*/ 1886723 h 2075873"/>
                <a:gd name="connsiteX14" fmla="*/ 624377 w 4755450"/>
                <a:gd name="connsiteY14" fmla="*/ 1328583 h 2075873"/>
                <a:gd name="connsiteX15" fmla="*/ 47741 w 4755450"/>
                <a:gd name="connsiteY15" fmla="*/ 899267 h 2075873"/>
                <a:gd name="connsiteX16" fmla="*/ 390077 w 4755450"/>
                <a:gd name="connsiteY16" fmla="*/ 1029896 h 2075873"/>
                <a:gd name="connsiteX17" fmla="*/ 813304 w 4755450"/>
                <a:gd name="connsiteY17" fmla="*/ 1236273 h 2075873"/>
                <a:gd name="connsiteX18" fmla="*/ 1087515 w 4755450"/>
                <a:gd name="connsiteY18" fmla="*/ 1554214 h 2075873"/>
                <a:gd name="connsiteX19" fmla="*/ 1407070 w 4755450"/>
                <a:gd name="connsiteY19" fmla="*/ 1735036 h 2075873"/>
                <a:gd name="connsiteX20" fmla="*/ 2638114 w 4755450"/>
                <a:gd name="connsiteY20" fmla="*/ 1621615 h 2075873"/>
                <a:gd name="connsiteX21" fmla="*/ 3830714 w 4755450"/>
                <a:gd name="connsiteY21" fmla="*/ 1756093 h 2075873"/>
                <a:gd name="connsiteX22" fmla="*/ 4434886 w 4755450"/>
                <a:gd name="connsiteY22" fmla="*/ 1398032 h 2075873"/>
                <a:gd name="connsiteX23" fmla="*/ 4281977 w 4755450"/>
                <a:gd name="connsiteY23" fmla="*/ 770441 h 2075873"/>
                <a:gd name="connsiteX24" fmla="*/ 3533831 w 4755450"/>
                <a:gd name="connsiteY24" fmla="*/ 319179 h 2075873"/>
                <a:gd name="connsiteX25" fmla="*/ 2448108 w 4755450"/>
                <a:gd name="connsiteY25" fmla="*/ 117543 h 2075873"/>
                <a:gd name="connsiteX26" fmla="*/ 1158767 w 4755450"/>
                <a:gd name="connsiteY26" fmla="*/ 390431 h 2075873"/>
                <a:gd name="connsiteX27" fmla="*/ 552047 w 4755450"/>
                <a:gd name="connsiteY27" fmla="*/ 595004 h 2075873"/>
                <a:gd name="connsiteX28" fmla="*/ 374996 w 4755450"/>
                <a:gd name="connsiteY28" fmla="*/ 758567 h 2075873"/>
                <a:gd name="connsiteX29" fmla="*/ 390077 w 4755450"/>
                <a:gd name="connsiteY29" fmla="*/ 1029896 h 2075873"/>
                <a:gd name="connsiteX0" fmla="*/ 47741 w 4755450"/>
                <a:gd name="connsiteY0" fmla="*/ 899267 h 2075873"/>
                <a:gd name="connsiteX1" fmla="*/ 65159 w 4755450"/>
                <a:gd name="connsiteY1" fmla="*/ 606880 h 2075873"/>
                <a:gd name="connsiteX2" fmla="*/ 327494 w 4755450"/>
                <a:gd name="connsiteY2" fmla="*/ 437932 h 2075873"/>
                <a:gd name="connsiteX3" fmla="*/ 612502 w 4755450"/>
                <a:gd name="connsiteY3" fmla="*/ 319180 h 2075873"/>
                <a:gd name="connsiteX4" fmla="*/ 1015185 w 4755450"/>
                <a:gd name="connsiteY4" fmla="*/ 274372 h 2075873"/>
                <a:gd name="connsiteX5" fmla="*/ 1776284 w 4755450"/>
                <a:gd name="connsiteY5" fmla="*/ 69797 h 2075873"/>
                <a:gd name="connsiteX6" fmla="*/ 2483733 w 4755450"/>
                <a:gd name="connsiteY6" fmla="*/ 838 h 2075873"/>
                <a:gd name="connsiteX7" fmla="*/ 3366499 w 4755450"/>
                <a:gd name="connsiteY7" fmla="*/ 131869 h 2075873"/>
                <a:gd name="connsiteX8" fmla="*/ 4127598 w 4755450"/>
                <a:gd name="connsiteY8" fmla="*/ 414182 h 2075873"/>
                <a:gd name="connsiteX9" fmla="*/ 4602611 w 4755450"/>
                <a:gd name="connsiteY9" fmla="*/ 734816 h 2075873"/>
                <a:gd name="connsiteX10" fmla="*/ 4694095 w 4755450"/>
                <a:gd name="connsiteY10" fmla="*/ 1516784 h 2075873"/>
                <a:gd name="connsiteX11" fmla="*/ 3937593 w 4755450"/>
                <a:gd name="connsiteY11" fmla="*/ 2005476 h 2075873"/>
                <a:gd name="connsiteX12" fmla="*/ 2602487 w 4755450"/>
                <a:gd name="connsiteY12" fmla="*/ 1773946 h 2075873"/>
                <a:gd name="connsiteX13" fmla="*/ 1158766 w 4755450"/>
                <a:gd name="connsiteY13" fmla="*/ 1886723 h 2075873"/>
                <a:gd name="connsiteX14" fmla="*/ 624377 w 4755450"/>
                <a:gd name="connsiteY14" fmla="*/ 1328583 h 2075873"/>
                <a:gd name="connsiteX15" fmla="*/ 47741 w 4755450"/>
                <a:gd name="connsiteY15" fmla="*/ 899267 h 2075873"/>
                <a:gd name="connsiteX16" fmla="*/ 390077 w 4755450"/>
                <a:gd name="connsiteY16" fmla="*/ 1029896 h 2075873"/>
                <a:gd name="connsiteX17" fmla="*/ 813304 w 4755450"/>
                <a:gd name="connsiteY17" fmla="*/ 1236273 h 2075873"/>
                <a:gd name="connsiteX18" fmla="*/ 1087515 w 4755450"/>
                <a:gd name="connsiteY18" fmla="*/ 1554214 h 2075873"/>
                <a:gd name="connsiteX19" fmla="*/ 1407070 w 4755450"/>
                <a:gd name="connsiteY19" fmla="*/ 1735036 h 2075873"/>
                <a:gd name="connsiteX20" fmla="*/ 2638114 w 4755450"/>
                <a:gd name="connsiteY20" fmla="*/ 1621615 h 2075873"/>
                <a:gd name="connsiteX21" fmla="*/ 3830714 w 4755450"/>
                <a:gd name="connsiteY21" fmla="*/ 1756093 h 2075873"/>
                <a:gd name="connsiteX22" fmla="*/ 4434886 w 4755450"/>
                <a:gd name="connsiteY22" fmla="*/ 1398032 h 2075873"/>
                <a:gd name="connsiteX23" fmla="*/ 4281977 w 4755450"/>
                <a:gd name="connsiteY23" fmla="*/ 770441 h 2075873"/>
                <a:gd name="connsiteX24" fmla="*/ 3533831 w 4755450"/>
                <a:gd name="connsiteY24" fmla="*/ 319179 h 2075873"/>
                <a:gd name="connsiteX25" fmla="*/ 2448108 w 4755450"/>
                <a:gd name="connsiteY25" fmla="*/ 117543 h 2075873"/>
                <a:gd name="connsiteX26" fmla="*/ 1158767 w 4755450"/>
                <a:gd name="connsiteY26" fmla="*/ 390431 h 2075873"/>
                <a:gd name="connsiteX27" fmla="*/ 552047 w 4755450"/>
                <a:gd name="connsiteY27" fmla="*/ 595004 h 2075873"/>
                <a:gd name="connsiteX28" fmla="*/ 374996 w 4755450"/>
                <a:gd name="connsiteY28" fmla="*/ 758567 h 2075873"/>
                <a:gd name="connsiteX29" fmla="*/ 390077 w 4755450"/>
                <a:gd name="connsiteY29" fmla="*/ 1029896 h 2075873"/>
                <a:gd name="connsiteX0" fmla="*/ 47741 w 4755450"/>
                <a:gd name="connsiteY0" fmla="*/ 899267 h 2075873"/>
                <a:gd name="connsiteX1" fmla="*/ 65159 w 4755450"/>
                <a:gd name="connsiteY1" fmla="*/ 606880 h 2075873"/>
                <a:gd name="connsiteX2" fmla="*/ 327494 w 4755450"/>
                <a:gd name="connsiteY2" fmla="*/ 437932 h 2075873"/>
                <a:gd name="connsiteX3" fmla="*/ 612502 w 4755450"/>
                <a:gd name="connsiteY3" fmla="*/ 319180 h 2075873"/>
                <a:gd name="connsiteX4" fmla="*/ 1015185 w 4755450"/>
                <a:gd name="connsiteY4" fmla="*/ 274372 h 2075873"/>
                <a:gd name="connsiteX5" fmla="*/ 1776284 w 4755450"/>
                <a:gd name="connsiteY5" fmla="*/ 69797 h 2075873"/>
                <a:gd name="connsiteX6" fmla="*/ 2483733 w 4755450"/>
                <a:gd name="connsiteY6" fmla="*/ 838 h 2075873"/>
                <a:gd name="connsiteX7" fmla="*/ 3366499 w 4755450"/>
                <a:gd name="connsiteY7" fmla="*/ 131869 h 2075873"/>
                <a:gd name="connsiteX8" fmla="*/ 4127598 w 4755450"/>
                <a:gd name="connsiteY8" fmla="*/ 414182 h 2075873"/>
                <a:gd name="connsiteX9" fmla="*/ 4602611 w 4755450"/>
                <a:gd name="connsiteY9" fmla="*/ 734816 h 2075873"/>
                <a:gd name="connsiteX10" fmla="*/ 4694095 w 4755450"/>
                <a:gd name="connsiteY10" fmla="*/ 1516784 h 2075873"/>
                <a:gd name="connsiteX11" fmla="*/ 3937593 w 4755450"/>
                <a:gd name="connsiteY11" fmla="*/ 2005476 h 2075873"/>
                <a:gd name="connsiteX12" fmla="*/ 2602487 w 4755450"/>
                <a:gd name="connsiteY12" fmla="*/ 1773946 h 2075873"/>
                <a:gd name="connsiteX13" fmla="*/ 1158766 w 4755450"/>
                <a:gd name="connsiteY13" fmla="*/ 1886723 h 2075873"/>
                <a:gd name="connsiteX14" fmla="*/ 624377 w 4755450"/>
                <a:gd name="connsiteY14" fmla="*/ 1328583 h 2075873"/>
                <a:gd name="connsiteX15" fmla="*/ 47741 w 4755450"/>
                <a:gd name="connsiteY15" fmla="*/ 899267 h 2075873"/>
                <a:gd name="connsiteX16" fmla="*/ 390077 w 4755450"/>
                <a:gd name="connsiteY16" fmla="*/ 1029896 h 2075873"/>
                <a:gd name="connsiteX17" fmla="*/ 813304 w 4755450"/>
                <a:gd name="connsiteY17" fmla="*/ 1236273 h 2075873"/>
                <a:gd name="connsiteX18" fmla="*/ 1087515 w 4755450"/>
                <a:gd name="connsiteY18" fmla="*/ 1554214 h 2075873"/>
                <a:gd name="connsiteX19" fmla="*/ 1407070 w 4755450"/>
                <a:gd name="connsiteY19" fmla="*/ 1735036 h 2075873"/>
                <a:gd name="connsiteX20" fmla="*/ 2638114 w 4755450"/>
                <a:gd name="connsiteY20" fmla="*/ 1621615 h 2075873"/>
                <a:gd name="connsiteX21" fmla="*/ 3830714 w 4755450"/>
                <a:gd name="connsiteY21" fmla="*/ 1756093 h 2075873"/>
                <a:gd name="connsiteX22" fmla="*/ 4434886 w 4755450"/>
                <a:gd name="connsiteY22" fmla="*/ 1398032 h 2075873"/>
                <a:gd name="connsiteX23" fmla="*/ 4281977 w 4755450"/>
                <a:gd name="connsiteY23" fmla="*/ 770441 h 2075873"/>
                <a:gd name="connsiteX24" fmla="*/ 3533831 w 4755450"/>
                <a:gd name="connsiteY24" fmla="*/ 319179 h 2075873"/>
                <a:gd name="connsiteX25" fmla="*/ 2448108 w 4755450"/>
                <a:gd name="connsiteY25" fmla="*/ 117543 h 2075873"/>
                <a:gd name="connsiteX26" fmla="*/ 1158767 w 4755450"/>
                <a:gd name="connsiteY26" fmla="*/ 390431 h 2075873"/>
                <a:gd name="connsiteX27" fmla="*/ 552047 w 4755450"/>
                <a:gd name="connsiteY27" fmla="*/ 595004 h 2075873"/>
                <a:gd name="connsiteX28" fmla="*/ 374996 w 4755450"/>
                <a:gd name="connsiteY28" fmla="*/ 758567 h 2075873"/>
                <a:gd name="connsiteX29" fmla="*/ 390077 w 4755450"/>
                <a:gd name="connsiteY29" fmla="*/ 1029896 h 2075873"/>
                <a:gd name="connsiteX0" fmla="*/ 47741 w 4755450"/>
                <a:gd name="connsiteY0" fmla="*/ 899267 h 2075873"/>
                <a:gd name="connsiteX1" fmla="*/ 65159 w 4755450"/>
                <a:gd name="connsiteY1" fmla="*/ 606880 h 2075873"/>
                <a:gd name="connsiteX2" fmla="*/ 327494 w 4755450"/>
                <a:gd name="connsiteY2" fmla="*/ 437932 h 2075873"/>
                <a:gd name="connsiteX3" fmla="*/ 612502 w 4755450"/>
                <a:gd name="connsiteY3" fmla="*/ 319180 h 2075873"/>
                <a:gd name="connsiteX4" fmla="*/ 1015185 w 4755450"/>
                <a:gd name="connsiteY4" fmla="*/ 274372 h 2075873"/>
                <a:gd name="connsiteX5" fmla="*/ 1776284 w 4755450"/>
                <a:gd name="connsiteY5" fmla="*/ 69797 h 2075873"/>
                <a:gd name="connsiteX6" fmla="*/ 2483733 w 4755450"/>
                <a:gd name="connsiteY6" fmla="*/ 838 h 2075873"/>
                <a:gd name="connsiteX7" fmla="*/ 3366499 w 4755450"/>
                <a:gd name="connsiteY7" fmla="*/ 131869 h 2075873"/>
                <a:gd name="connsiteX8" fmla="*/ 4127598 w 4755450"/>
                <a:gd name="connsiteY8" fmla="*/ 366680 h 2075873"/>
                <a:gd name="connsiteX9" fmla="*/ 4602611 w 4755450"/>
                <a:gd name="connsiteY9" fmla="*/ 734816 h 2075873"/>
                <a:gd name="connsiteX10" fmla="*/ 4694095 w 4755450"/>
                <a:gd name="connsiteY10" fmla="*/ 1516784 h 2075873"/>
                <a:gd name="connsiteX11" fmla="*/ 3937593 w 4755450"/>
                <a:gd name="connsiteY11" fmla="*/ 2005476 h 2075873"/>
                <a:gd name="connsiteX12" fmla="*/ 2602487 w 4755450"/>
                <a:gd name="connsiteY12" fmla="*/ 1773946 h 2075873"/>
                <a:gd name="connsiteX13" fmla="*/ 1158766 w 4755450"/>
                <a:gd name="connsiteY13" fmla="*/ 1886723 h 2075873"/>
                <a:gd name="connsiteX14" fmla="*/ 624377 w 4755450"/>
                <a:gd name="connsiteY14" fmla="*/ 1328583 h 2075873"/>
                <a:gd name="connsiteX15" fmla="*/ 47741 w 4755450"/>
                <a:gd name="connsiteY15" fmla="*/ 899267 h 2075873"/>
                <a:gd name="connsiteX16" fmla="*/ 390077 w 4755450"/>
                <a:gd name="connsiteY16" fmla="*/ 1029896 h 2075873"/>
                <a:gd name="connsiteX17" fmla="*/ 813304 w 4755450"/>
                <a:gd name="connsiteY17" fmla="*/ 1236273 h 2075873"/>
                <a:gd name="connsiteX18" fmla="*/ 1087515 w 4755450"/>
                <a:gd name="connsiteY18" fmla="*/ 1554214 h 2075873"/>
                <a:gd name="connsiteX19" fmla="*/ 1407070 w 4755450"/>
                <a:gd name="connsiteY19" fmla="*/ 1735036 h 2075873"/>
                <a:gd name="connsiteX20" fmla="*/ 2638114 w 4755450"/>
                <a:gd name="connsiteY20" fmla="*/ 1621615 h 2075873"/>
                <a:gd name="connsiteX21" fmla="*/ 3830714 w 4755450"/>
                <a:gd name="connsiteY21" fmla="*/ 1756093 h 2075873"/>
                <a:gd name="connsiteX22" fmla="*/ 4434886 w 4755450"/>
                <a:gd name="connsiteY22" fmla="*/ 1398032 h 2075873"/>
                <a:gd name="connsiteX23" fmla="*/ 4281977 w 4755450"/>
                <a:gd name="connsiteY23" fmla="*/ 770441 h 2075873"/>
                <a:gd name="connsiteX24" fmla="*/ 3533831 w 4755450"/>
                <a:gd name="connsiteY24" fmla="*/ 319179 h 2075873"/>
                <a:gd name="connsiteX25" fmla="*/ 2448108 w 4755450"/>
                <a:gd name="connsiteY25" fmla="*/ 117543 h 2075873"/>
                <a:gd name="connsiteX26" fmla="*/ 1158767 w 4755450"/>
                <a:gd name="connsiteY26" fmla="*/ 390431 h 2075873"/>
                <a:gd name="connsiteX27" fmla="*/ 552047 w 4755450"/>
                <a:gd name="connsiteY27" fmla="*/ 595004 h 2075873"/>
                <a:gd name="connsiteX28" fmla="*/ 374996 w 4755450"/>
                <a:gd name="connsiteY28" fmla="*/ 758567 h 2075873"/>
                <a:gd name="connsiteX29" fmla="*/ 390077 w 4755450"/>
                <a:gd name="connsiteY29" fmla="*/ 1029896 h 2075873"/>
                <a:gd name="connsiteX0" fmla="*/ 47741 w 4755450"/>
                <a:gd name="connsiteY0" fmla="*/ 899267 h 2075873"/>
                <a:gd name="connsiteX1" fmla="*/ 65159 w 4755450"/>
                <a:gd name="connsiteY1" fmla="*/ 606880 h 2075873"/>
                <a:gd name="connsiteX2" fmla="*/ 327494 w 4755450"/>
                <a:gd name="connsiteY2" fmla="*/ 437932 h 2075873"/>
                <a:gd name="connsiteX3" fmla="*/ 612502 w 4755450"/>
                <a:gd name="connsiteY3" fmla="*/ 319180 h 2075873"/>
                <a:gd name="connsiteX4" fmla="*/ 1015185 w 4755450"/>
                <a:gd name="connsiteY4" fmla="*/ 274372 h 2075873"/>
                <a:gd name="connsiteX5" fmla="*/ 1776284 w 4755450"/>
                <a:gd name="connsiteY5" fmla="*/ 69797 h 2075873"/>
                <a:gd name="connsiteX6" fmla="*/ 2483733 w 4755450"/>
                <a:gd name="connsiteY6" fmla="*/ 838 h 2075873"/>
                <a:gd name="connsiteX7" fmla="*/ 3366499 w 4755450"/>
                <a:gd name="connsiteY7" fmla="*/ 131869 h 2075873"/>
                <a:gd name="connsiteX8" fmla="*/ 4127598 w 4755450"/>
                <a:gd name="connsiteY8" fmla="*/ 366680 h 2075873"/>
                <a:gd name="connsiteX9" fmla="*/ 4602611 w 4755450"/>
                <a:gd name="connsiteY9" fmla="*/ 734816 h 2075873"/>
                <a:gd name="connsiteX10" fmla="*/ 4694095 w 4755450"/>
                <a:gd name="connsiteY10" fmla="*/ 1516784 h 2075873"/>
                <a:gd name="connsiteX11" fmla="*/ 3937593 w 4755450"/>
                <a:gd name="connsiteY11" fmla="*/ 2005476 h 2075873"/>
                <a:gd name="connsiteX12" fmla="*/ 2602487 w 4755450"/>
                <a:gd name="connsiteY12" fmla="*/ 1773946 h 2075873"/>
                <a:gd name="connsiteX13" fmla="*/ 1158766 w 4755450"/>
                <a:gd name="connsiteY13" fmla="*/ 1886723 h 2075873"/>
                <a:gd name="connsiteX14" fmla="*/ 624377 w 4755450"/>
                <a:gd name="connsiteY14" fmla="*/ 1328583 h 2075873"/>
                <a:gd name="connsiteX15" fmla="*/ 47741 w 4755450"/>
                <a:gd name="connsiteY15" fmla="*/ 899267 h 2075873"/>
                <a:gd name="connsiteX16" fmla="*/ 390077 w 4755450"/>
                <a:gd name="connsiteY16" fmla="*/ 1029896 h 2075873"/>
                <a:gd name="connsiteX17" fmla="*/ 813304 w 4755450"/>
                <a:gd name="connsiteY17" fmla="*/ 1236273 h 2075873"/>
                <a:gd name="connsiteX18" fmla="*/ 1087515 w 4755450"/>
                <a:gd name="connsiteY18" fmla="*/ 1554214 h 2075873"/>
                <a:gd name="connsiteX19" fmla="*/ 1407070 w 4755450"/>
                <a:gd name="connsiteY19" fmla="*/ 1735036 h 2075873"/>
                <a:gd name="connsiteX20" fmla="*/ 2638114 w 4755450"/>
                <a:gd name="connsiteY20" fmla="*/ 1621615 h 2075873"/>
                <a:gd name="connsiteX21" fmla="*/ 3830714 w 4755450"/>
                <a:gd name="connsiteY21" fmla="*/ 1756093 h 2075873"/>
                <a:gd name="connsiteX22" fmla="*/ 4434886 w 4755450"/>
                <a:gd name="connsiteY22" fmla="*/ 1398032 h 2075873"/>
                <a:gd name="connsiteX23" fmla="*/ 4365105 w 4755450"/>
                <a:gd name="connsiteY23" fmla="*/ 734815 h 2075873"/>
                <a:gd name="connsiteX24" fmla="*/ 3533831 w 4755450"/>
                <a:gd name="connsiteY24" fmla="*/ 319179 h 2075873"/>
                <a:gd name="connsiteX25" fmla="*/ 2448108 w 4755450"/>
                <a:gd name="connsiteY25" fmla="*/ 117543 h 2075873"/>
                <a:gd name="connsiteX26" fmla="*/ 1158767 w 4755450"/>
                <a:gd name="connsiteY26" fmla="*/ 390431 h 2075873"/>
                <a:gd name="connsiteX27" fmla="*/ 552047 w 4755450"/>
                <a:gd name="connsiteY27" fmla="*/ 595004 h 2075873"/>
                <a:gd name="connsiteX28" fmla="*/ 374996 w 4755450"/>
                <a:gd name="connsiteY28" fmla="*/ 758567 h 2075873"/>
                <a:gd name="connsiteX29" fmla="*/ 390077 w 4755450"/>
                <a:gd name="connsiteY29" fmla="*/ 1029896 h 2075873"/>
                <a:gd name="connsiteX0" fmla="*/ 47741 w 4755450"/>
                <a:gd name="connsiteY0" fmla="*/ 899267 h 2075873"/>
                <a:gd name="connsiteX1" fmla="*/ 65159 w 4755450"/>
                <a:gd name="connsiteY1" fmla="*/ 606880 h 2075873"/>
                <a:gd name="connsiteX2" fmla="*/ 327494 w 4755450"/>
                <a:gd name="connsiteY2" fmla="*/ 437932 h 2075873"/>
                <a:gd name="connsiteX3" fmla="*/ 612502 w 4755450"/>
                <a:gd name="connsiteY3" fmla="*/ 319180 h 2075873"/>
                <a:gd name="connsiteX4" fmla="*/ 1015185 w 4755450"/>
                <a:gd name="connsiteY4" fmla="*/ 274372 h 2075873"/>
                <a:gd name="connsiteX5" fmla="*/ 1776284 w 4755450"/>
                <a:gd name="connsiteY5" fmla="*/ 69797 h 2075873"/>
                <a:gd name="connsiteX6" fmla="*/ 2483733 w 4755450"/>
                <a:gd name="connsiteY6" fmla="*/ 838 h 2075873"/>
                <a:gd name="connsiteX7" fmla="*/ 3366499 w 4755450"/>
                <a:gd name="connsiteY7" fmla="*/ 131869 h 2075873"/>
                <a:gd name="connsiteX8" fmla="*/ 4127598 w 4755450"/>
                <a:gd name="connsiteY8" fmla="*/ 366680 h 2075873"/>
                <a:gd name="connsiteX9" fmla="*/ 4602611 w 4755450"/>
                <a:gd name="connsiteY9" fmla="*/ 734816 h 2075873"/>
                <a:gd name="connsiteX10" fmla="*/ 4694095 w 4755450"/>
                <a:gd name="connsiteY10" fmla="*/ 1516784 h 2075873"/>
                <a:gd name="connsiteX11" fmla="*/ 3937593 w 4755450"/>
                <a:gd name="connsiteY11" fmla="*/ 2005476 h 2075873"/>
                <a:gd name="connsiteX12" fmla="*/ 2602487 w 4755450"/>
                <a:gd name="connsiteY12" fmla="*/ 1773946 h 2075873"/>
                <a:gd name="connsiteX13" fmla="*/ 1158766 w 4755450"/>
                <a:gd name="connsiteY13" fmla="*/ 1886723 h 2075873"/>
                <a:gd name="connsiteX14" fmla="*/ 624377 w 4755450"/>
                <a:gd name="connsiteY14" fmla="*/ 1328583 h 2075873"/>
                <a:gd name="connsiteX15" fmla="*/ 47741 w 4755450"/>
                <a:gd name="connsiteY15" fmla="*/ 899267 h 2075873"/>
                <a:gd name="connsiteX16" fmla="*/ 390077 w 4755450"/>
                <a:gd name="connsiteY16" fmla="*/ 1029896 h 2075873"/>
                <a:gd name="connsiteX17" fmla="*/ 813304 w 4755450"/>
                <a:gd name="connsiteY17" fmla="*/ 1236273 h 2075873"/>
                <a:gd name="connsiteX18" fmla="*/ 1087515 w 4755450"/>
                <a:gd name="connsiteY18" fmla="*/ 1554214 h 2075873"/>
                <a:gd name="connsiteX19" fmla="*/ 1407070 w 4755450"/>
                <a:gd name="connsiteY19" fmla="*/ 1735036 h 2075873"/>
                <a:gd name="connsiteX20" fmla="*/ 2638114 w 4755450"/>
                <a:gd name="connsiteY20" fmla="*/ 1621615 h 2075873"/>
                <a:gd name="connsiteX21" fmla="*/ 3830714 w 4755450"/>
                <a:gd name="connsiteY21" fmla="*/ 1756093 h 2075873"/>
                <a:gd name="connsiteX22" fmla="*/ 4494263 w 4755450"/>
                <a:gd name="connsiteY22" fmla="*/ 1398032 h 2075873"/>
                <a:gd name="connsiteX23" fmla="*/ 4365105 w 4755450"/>
                <a:gd name="connsiteY23" fmla="*/ 734815 h 2075873"/>
                <a:gd name="connsiteX24" fmla="*/ 3533831 w 4755450"/>
                <a:gd name="connsiteY24" fmla="*/ 319179 h 2075873"/>
                <a:gd name="connsiteX25" fmla="*/ 2448108 w 4755450"/>
                <a:gd name="connsiteY25" fmla="*/ 117543 h 2075873"/>
                <a:gd name="connsiteX26" fmla="*/ 1158767 w 4755450"/>
                <a:gd name="connsiteY26" fmla="*/ 390431 h 2075873"/>
                <a:gd name="connsiteX27" fmla="*/ 552047 w 4755450"/>
                <a:gd name="connsiteY27" fmla="*/ 595004 h 2075873"/>
                <a:gd name="connsiteX28" fmla="*/ 374996 w 4755450"/>
                <a:gd name="connsiteY28" fmla="*/ 758567 h 2075873"/>
                <a:gd name="connsiteX29" fmla="*/ 390077 w 4755450"/>
                <a:gd name="connsiteY29" fmla="*/ 1029896 h 2075873"/>
                <a:gd name="connsiteX0" fmla="*/ 47741 w 4755450"/>
                <a:gd name="connsiteY0" fmla="*/ 902508 h 2079114"/>
                <a:gd name="connsiteX1" fmla="*/ 65159 w 4755450"/>
                <a:gd name="connsiteY1" fmla="*/ 610121 h 2079114"/>
                <a:gd name="connsiteX2" fmla="*/ 327494 w 4755450"/>
                <a:gd name="connsiteY2" fmla="*/ 441173 h 2079114"/>
                <a:gd name="connsiteX3" fmla="*/ 612502 w 4755450"/>
                <a:gd name="connsiteY3" fmla="*/ 322421 h 2079114"/>
                <a:gd name="connsiteX4" fmla="*/ 1015185 w 4755450"/>
                <a:gd name="connsiteY4" fmla="*/ 277613 h 2079114"/>
                <a:gd name="connsiteX5" fmla="*/ 1776284 w 4755450"/>
                <a:gd name="connsiteY5" fmla="*/ 25536 h 2079114"/>
                <a:gd name="connsiteX6" fmla="*/ 2483733 w 4755450"/>
                <a:gd name="connsiteY6" fmla="*/ 4079 h 2079114"/>
                <a:gd name="connsiteX7" fmla="*/ 3366499 w 4755450"/>
                <a:gd name="connsiteY7" fmla="*/ 135110 h 2079114"/>
                <a:gd name="connsiteX8" fmla="*/ 4127598 w 4755450"/>
                <a:gd name="connsiteY8" fmla="*/ 369921 h 2079114"/>
                <a:gd name="connsiteX9" fmla="*/ 4602611 w 4755450"/>
                <a:gd name="connsiteY9" fmla="*/ 738057 h 2079114"/>
                <a:gd name="connsiteX10" fmla="*/ 4694095 w 4755450"/>
                <a:gd name="connsiteY10" fmla="*/ 1520025 h 2079114"/>
                <a:gd name="connsiteX11" fmla="*/ 3937593 w 4755450"/>
                <a:gd name="connsiteY11" fmla="*/ 2008717 h 2079114"/>
                <a:gd name="connsiteX12" fmla="*/ 2602487 w 4755450"/>
                <a:gd name="connsiteY12" fmla="*/ 1777187 h 2079114"/>
                <a:gd name="connsiteX13" fmla="*/ 1158766 w 4755450"/>
                <a:gd name="connsiteY13" fmla="*/ 1889964 h 2079114"/>
                <a:gd name="connsiteX14" fmla="*/ 624377 w 4755450"/>
                <a:gd name="connsiteY14" fmla="*/ 1331824 h 2079114"/>
                <a:gd name="connsiteX15" fmla="*/ 47741 w 4755450"/>
                <a:gd name="connsiteY15" fmla="*/ 902508 h 2079114"/>
                <a:gd name="connsiteX16" fmla="*/ 390077 w 4755450"/>
                <a:gd name="connsiteY16" fmla="*/ 1033137 h 2079114"/>
                <a:gd name="connsiteX17" fmla="*/ 813304 w 4755450"/>
                <a:gd name="connsiteY17" fmla="*/ 1239514 h 2079114"/>
                <a:gd name="connsiteX18" fmla="*/ 1087515 w 4755450"/>
                <a:gd name="connsiteY18" fmla="*/ 1557455 h 2079114"/>
                <a:gd name="connsiteX19" fmla="*/ 1407070 w 4755450"/>
                <a:gd name="connsiteY19" fmla="*/ 1738277 h 2079114"/>
                <a:gd name="connsiteX20" fmla="*/ 2638114 w 4755450"/>
                <a:gd name="connsiteY20" fmla="*/ 1624856 h 2079114"/>
                <a:gd name="connsiteX21" fmla="*/ 3830714 w 4755450"/>
                <a:gd name="connsiteY21" fmla="*/ 1759334 h 2079114"/>
                <a:gd name="connsiteX22" fmla="*/ 4494263 w 4755450"/>
                <a:gd name="connsiteY22" fmla="*/ 1401273 h 2079114"/>
                <a:gd name="connsiteX23" fmla="*/ 4365105 w 4755450"/>
                <a:gd name="connsiteY23" fmla="*/ 738056 h 2079114"/>
                <a:gd name="connsiteX24" fmla="*/ 3533831 w 4755450"/>
                <a:gd name="connsiteY24" fmla="*/ 322420 h 2079114"/>
                <a:gd name="connsiteX25" fmla="*/ 2448108 w 4755450"/>
                <a:gd name="connsiteY25" fmla="*/ 120784 h 2079114"/>
                <a:gd name="connsiteX26" fmla="*/ 1158767 w 4755450"/>
                <a:gd name="connsiteY26" fmla="*/ 393672 h 2079114"/>
                <a:gd name="connsiteX27" fmla="*/ 552047 w 4755450"/>
                <a:gd name="connsiteY27" fmla="*/ 598245 h 2079114"/>
                <a:gd name="connsiteX28" fmla="*/ 374996 w 4755450"/>
                <a:gd name="connsiteY28" fmla="*/ 761808 h 2079114"/>
                <a:gd name="connsiteX29" fmla="*/ 390077 w 4755450"/>
                <a:gd name="connsiteY29" fmla="*/ 1033137 h 2079114"/>
                <a:gd name="connsiteX0" fmla="*/ 47741 w 4755450"/>
                <a:gd name="connsiteY0" fmla="*/ 898932 h 2075538"/>
                <a:gd name="connsiteX1" fmla="*/ 65159 w 4755450"/>
                <a:gd name="connsiteY1" fmla="*/ 606545 h 2075538"/>
                <a:gd name="connsiteX2" fmla="*/ 327494 w 4755450"/>
                <a:gd name="connsiteY2" fmla="*/ 437597 h 2075538"/>
                <a:gd name="connsiteX3" fmla="*/ 612502 w 4755450"/>
                <a:gd name="connsiteY3" fmla="*/ 318845 h 2075538"/>
                <a:gd name="connsiteX4" fmla="*/ 1015185 w 4755450"/>
                <a:gd name="connsiteY4" fmla="*/ 274037 h 2075538"/>
                <a:gd name="connsiteX5" fmla="*/ 1800034 w 4755450"/>
                <a:gd name="connsiteY5" fmla="*/ 81337 h 2075538"/>
                <a:gd name="connsiteX6" fmla="*/ 2483733 w 4755450"/>
                <a:gd name="connsiteY6" fmla="*/ 503 h 2075538"/>
                <a:gd name="connsiteX7" fmla="*/ 3366499 w 4755450"/>
                <a:gd name="connsiteY7" fmla="*/ 131534 h 2075538"/>
                <a:gd name="connsiteX8" fmla="*/ 4127598 w 4755450"/>
                <a:gd name="connsiteY8" fmla="*/ 366345 h 2075538"/>
                <a:gd name="connsiteX9" fmla="*/ 4602611 w 4755450"/>
                <a:gd name="connsiteY9" fmla="*/ 734481 h 2075538"/>
                <a:gd name="connsiteX10" fmla="*/ 4694095 w 4755450"/>
                <a:gd name="connsiteY10" fmla="*/ 1516449 h 2075538"/>
                <a:gd name="connsiteX11" fmla="*/ 3937593 w 4755450"/>
                <a:gd name="connsiteY11" fmla="*/ 2005141 h 2075538"/>
                <a:gd name="connsiteX12" fmla="*/ 2602487 w 4755450"/>
                <a:gd name="connsiteY12" fmla="*/ 1773611 h 2075538"/>
                <a:gd name="connsiteX13" fmla="*/ 1158766 w 4755450"/>
                <a:gd name="connsiteY13" fmla="*/ 1886388 h 2075538"/>
                <a:gd name="connsiteX14" fmla="*/ 624377 w 4755450"/>
                <a:gd name="connsiteY14" fmla="*/ 1328248 h 2075538"/>
                <a:gd name="connsiteX15" fmla="*/ 47741 w 4755450"/>
                <a:gd name="connsiteY15" fmla="*/ 898932 h 2075538"/>
                <a:gd name="connsiteX16" fmla="*/ 390077 w 4755450"/>
                <a:gd name="connsiteY16" fmla="*/ 1029561 h 2075538"/>
                <a:gd name="connsiteX17" fmla="*/ 813304 w 4755450"/>
                <a:gd name="connsiteY17" fmla="*/ 1235938 h 2075538"/>
                <a:gd name="connsiteX18" fmla="*/ 1087515 w 4755450"/>
                <a:gd name="connsiteY18" fmla="*/ 1553879 h 2075538"/>
                <a:gd name="connsiteX19" fmla="*/ 1407070 w 4755450"/>
                <a:gd name="connsiteY19" fmla="*/ 1734701 h 2075538"/>
                <a:gd name="connsiteX20" fmla="*/ 2638114 w 4755450"/>
                <a:gd name="connsiteY20" fmla="*/ 1621280 h 2075538"/>
                <a:gd name="connsiteX21" fmla="*/ 3830714 w 4755450"/>
                <a:gd name="connsiteY21" fmla="*/ 1755758 h 2075538"/>
                <a:gd name="connsiteX22" fmla="*/ 4494263 w 4755450"/>
                <a:gd name="connsiteY22" fmla="*/ 1397697 h 2075538"/>
                <a:gd name="connsiteX23" fmla="*/ 4365105 w 4755450"/>
                <a:gd name="connsiteY23" fmla="*/ 734480 h 2075538"/>
                <a:gd name="connsiteX24" fmla="*/ 3533831 w 4755450"/>
                <a:gd name="connsiteY24" fmla="*/ 318844 h 2075538"/>
                <a:gd name="connsiteX25" fmla="*/ 2448108 w 4755450"/>
                <a:gd name="connsiteY25" fmla="*/ 117208 h 2075538"/>
                <a:gd name="connsiteX26" fmla="*/ 1158767 w 4755450"/>
                <a:gd name="connsiteY26" fmla="*/ 390096 h 2075538"/>
                <a:gd name="connsiteX27" fmla="*/ 552047 w 4755450"/>
                <a:gd name="connsiteY27" fmla="*/ 594669 h 2075538"/>
                <a:gd name="connsiteX28" fmla="*/ 374996 w 4755450"/>
                <a:gd name="connsiteY28" fmla="*/ 758232 h 2075538"/>
                <a:gd name="connsiteX29" fmla="*/ 390077 w 4755450"/>
                <a:gd name="connsiteY29" fmla="*/ 1029561 h 2075538"/>
                <a:gd name="connsiteX0" fmla="*/ 47741 w 4755450"/>
                <a:gd name="connsiteY0" fmla="*/ 898932 h 2075538"/>
                <a:gd name="connsiteX1" fmla="*/ 65159 w 4755450"/>
                <a:gd name="connsiteY1" fmla="*/ 606545 h 2075538"/>
                <a:gd name="connsiteX2" fmla="*/ 327494 w 4755450"/>
                <a:gd name="connsiteY2" fmla="*/ 437597 h 2075538"/>
                <a:gd name="connsiteX3" fmla="*/ 612502 w 4755450"/>
                <a:gd name="connsiteY3" fmla="*/ 318845 h 2075538"/>
                <a:gd name="connsiteX4" fmla="*/ 1098313 w 4755450"/>
                <a:gd name="connsiteY4" fmla="*/ 238411 h 2075538"/>
                <a:gd name="connsiteX5" fmla="*/ 1800034 w 4755450"/>
                <a:gd name="connsiteY5" fmla="*/ 81337 h 2075538"/>
                <a:gd name="connsiteX6" fmla="*/ 2483733 w 4755450"/>
                <a:gd name="connsiteY6" fmla="*/ 503 h 2075538"/>
                <a:gd name="connsiteX7" fmla="*/ 3366499 w 4755450"/>
                <a:gd name="connsiteY7" fmla="*/ 131534 h 2075538"/>
                <a:gd name="connsiteX8" fmla="*/ 4127598 w 4755450"/>
                <a:gd name="connsiteY8" fmla="*/ 366345 h 2075538"/>
                <a:gd name="connsiteX9" fmla="*/ 4602611 w 4755450"/>
                <a:gd name="connsiteY9" fmla="*/ 734481 h 2075538"/>
                <a:gd name="connsiteX10" fmla="*/ 4694095 w 4755450"/>
                <a:gd name="connsiteY10" fmla="*/ 1516449 h 2075538"/>
                <a:gd name="connsiteX11" fmla="*/ 3937593 w 4755450"/>
                <a:gd name="connsiteY11" fmla="*/ 2005141 h 2075538"/>
                <a:gd name="connsiteX12" fmla="*/ 2602487 w 4755450"/>
                <a:gd name="connsiteY12" fmla="*/ 1773611 h 2075538"/>
                <a:gd name="connsiteX13" fmla="*/ 1158766 w 4755450"/>
                <a:gd name="connsiteY13" fmla="*/ 1886388 h 2075538"/>
                <a:gd name="connsiteX14" fmla="*/ 624377 w 4755450"/>
                <a:gd name="connsiteY14" fmla="*/ 1328248 h 2075538"/>
                <a:gd name="connsiteX15" fmla="*/ 47741 w 4755450"/>
                <a:gd name="connsiteY15" fmla="*/ 898932 h 2075538"/>
                <a:gd name="connsiteX16" fmla="*/ 390077 w 4755450"/>
                <a:gd name="connsiteY16" fmla="*/ 1029561 h 2075538"/>
                <a:gd name="connsiteX17" fmla="*/ 813304 w 4755450"/>
                <a:gd name="connsiteY17" fmla="*/ 1235938 h 2075538"/>
                <a:gd name="connsiteX18" fmla="*/ 1087515 w 4755450"/>
                <a:gd name="connsiteY18" fmla="*/ 1553879 h 2075538"/>
                <a:gd name="connsiteX19" fmla="*/ 1407070 w 4755450"/>
                <a:gd name="connsiteY19" fmla="*/ 1734701 h 2075538"/>
                <a:gd name="connsiteX20" fmla="*/ 2638114 w 4755450"/>
                <a:gd name="connsiteY20" fmla="*/ 1621280 h 2075538"/>
                <a:gd name="connsiteX21" fmla="*/ 3830714 w 4755450"/>
                <a:gd name="connsiteY21" fmla="*/ 1755758 h 2075538"/>
                <a:gd name="connsiteX22" fmla="*/ 4494263 w 4755450"/>
                <a:gd name="connsiteY22" fmla="*/ 1397697 h 2075538"/>
                <a:gd name="connsiteX23" fmla="*/ 4365105 w 4755450"/>
                <a:gd name="connsiteY23" fmla="*/ 734480 h 2075538"/>
                <a:gd name="connsiteX24" fmla="*/ 3533831 w 4755450"/>
                <a:gd name="connsiteY24" fmla="*/ 318844 h 2075538"/>
                <a:gd name="connsiteX25" fmla="*/ 2448108 w 4755450"/>
                <a:gd name="connsiteY25" fmla="*/ 117208 h 2075538"/>
                <a:gd name="connsiteX26" fmla="*/ 1158767 w 4755450"/>
                <a:gd name="connsiteY26" fmla="*/ 390096 h 2075538"/>
                <a:gd name="connsiteX27" fmla="*/ 552047 w 4755450"/>
                <a:gd name="connsiteY27" fmla="*/ 594669 h 2075538"/>
                <a:gd name="connsiteX28" fmla="*/ 374996 w 4755450"/>
                <a:gd name="connsiteY28" fmla="*/ 758232 h 2075538"/>
                <a:gd name="connsiteX29" fmla="*/ 390077 w 4755450"/>
                <a:gd name="connsiteY29" fmla="*/ 1029561 h 2075538"/>
                <a:gd name="connsiteX0" fmla="*/ 47741 w 4755450"/>
                <a:gd name="connsiteY0" fmla="*/ 898932 h 2075538"/>
                <a:gd name="connsiteX1" fmla="*/ 65159 w 4755450"/>
                <a:gd name="connsiteY1" fmla="*/ 606545 h 2075538"/>
                <a:gd name="connsiteX2" fmla="*/ 327494 w 4755450"/>
                <a:gd name="connsiteY2" fmla="*/ 437597 h 2075538"/>
                <a:gd name="connsiteX3" fmla="*/ 612502 w 4755450"/>
                <a:gd name="connsiteY3" fmla="*/ 318845 h 2075538"/>
                <a:gd name="connsiteX4" fmla="*/ 1098313 w 4755450"/>
                <a:gd name="connsiteY4" fmla="*/ 238411 h 2075538"/>
                <a:gd name="connsiteX5" fmla="*/ 1800034 w 4755450"/>
                <a:gd name="connsiteY5" fmla="*/ 81337 h 2075538"/>
                <a:gd name="connsiteX6" fmla="*/ 2483733 w 4755450"/>
                <a:gd name="connsiteY6" fmla="*/ 503 h 2075538"/>
                <a:gd name="connsiteX7" fmla="*/ 3366499 w 4755450"/>
                <a:gd name="connsiteY7" fmla="*/ 131534 h 2075538"/>
                <a:gd name="connsiteX8" fmla="*/ 4127598 w 4755450"/>
                <a:gd name="connsiteY8" fmla="*/ 366345 h 2075538"/>
                <a:gd name="connsiteX9" fmla="*/ 4602611 w 4755450"/>
                <a:gd name="connsiteY9" fmla="*/ 734481 h 2075538"/>
                <a:gd name="connsiteX10" fmla="*/ 4694095 w 4755450"/>
                <a:gd name="connsiteY10" fmla="*/ 1516449 h 2075538"/>
                <a:gd name="connsiteX11" fmla="*/ 3937593 w 4755450"/>
                <a:gd name="connsiteY11" fmla="*/ 2005141 h 2075538"/>
                <a:gd name="connsiteX12" fmla="*/ 2602487 w 4755450"/>
                <a:gd name="connsiteY12" fmla="*/ 1773611 h 2075538"/>
                <a:gd name="connsiteX13" fmla="*/ 1158766 w 4755450"/>
                <a:gd name="connsiteY13" fmla="*/ 1886388 h 2075538"/>
                <a:gd name="connsiteX14" fmla="*/ 624377 w 4755450"/>
                <a:gd name="connsiteY14" fmla="*/ 1328248 h 2075538"/>
                <a:gd name="connsiteX15" fmla="*/ 47741 w 4755450"/>
                <a:gd name="connsiteY15" fmla="*/ 898932 h 2075538"/>
                <a:gd name="connsiteX16" fmla="*/ 390077 w 4755450"/>
                <a:gd name="connsiteY16" fmla="*/ 1029561 h 2075538"/>
                <a:gd name="connsiteX17" fmla="*/ 813304 w 4755450"/>
                <a:gd name="connsiteY17" fmla="*/ 1235938 h 2075538"/>
                <a:gd name="connsiteX18" fmla="*/ 1087515 w 4755450"/>
                <a:gd name="connsiteY18" fmla="*/ 1553879 h 2075538"/>
                <a:gd name="connsiteX19" fmla="*/ 1407070 w 4755450"/>
                <a:gd name="connsiteY19" fmla="*/ 1734701 h 2075538"/>
                <a:gd name="connsiteX20" fmla="*/ 2638114 w 4755450"/>
                <a:gd name="connsiteY20" fmla="*/ 1621280 h 2075538"/>
                <a:gd name="connsiteX21" fmla="*/ 3830714 w 4755450"/>
                <a:gd name="connsiteY21" fmla="*/ 1755758 h 2075538"/>
                <a:gd name="connsiteX22" fmla="*/ 4494263 w 4755450"/>
                <a:gd name="connsiteY22" fmla="*/ 1397697 h 2075538"/>
                <a:gd name="connsiteX23" fmla="*/ 4365105 w 4755450"/>
                <a:gd name="connsiteY23" fmla="*/ 734480 h 2075538"/>
                <a:gd name="connsiteX24" fmla="*/ 3533831 w 4755450"/>
                <a:gd name="connsiteY24" fmla="*/ 318844 h 2075538"/>
                <a:gd name="connsiteX25" fmla="*/ 2448108 w 4755450"/>
                <a:gd name="connsiteY25" fmla="*/ 117208 h 2075538"/>
                <a:gd name="connsiteX26" fmla="*/ 1158767 w 4755450"/>
                <a:gd name="connsiteY26" fmla="*/ 390096 h 2075538"/>
                <a:gd name="connsiteX27" fmla="*/ 552047 w 4755450"/>
                <a:gd name="connsiteY27" fmla="*/ 594669 h 2075538"/>
                <a:gd name="connsiteX28" fmla="*/ 315619 w 4755450"/>
                <a:gd name="connsiteY28" fmla="*/ 746357 h 2075538"/>
                <a:gd name="connsiteX29" fmla="*/ 390077 w 4755450"/>
                <a:gd name="connsiteY29" fmla="*/ 1029561 h 2075538"/>
                <a:gd name="connsiteX0" fmla="*/ 47741 w 4755450"/>
                <a:gd name="connsiteY0" fmla="*/ 898932 h 2013786"/>
                <a:gd name="connsiteX1" fmla="*/ 65159 w 4755450"/>
                <a:gd name="connsiteY1" fmla="*/ 606545 h 2013786"/>
                <a:gd name="connsiteX2" fmla="*/ 327494 w 4755450"/>
                <a:gd name="connsiteY2" fmla="*/ 437597 h 2013786"/>
                <a:gd name="connsiteX3" fmla="*/ 612502 w 4755450"/>
                <a:gd name="connsiteY3" fmla="*/ 318845 h 2013786"/>
                <a:gd name="connsiteX4" fmla="*/ 1098313 w 4755450"/>
                <a:gd name="connsiteY4" fmla="*/ 238411 h 2013786"/>
                <a:gd name="connsiteX5" fmla="*/ 1800034 w 4755450"/>
                <a:gd name="connsiteY5" fmla="*/ 81337 h 2013786"/>
                <a:gd name="connsiteX6" fmla="*/ 2483733 w 4755450"/>
                <a:gd name="connsiteY6" fmla="*/ 503 h 2013786"/>
                <a:gd name="connsiteX7" fmla="*/ 3366499 w 4755450"/>
                <a:gd name="connsiteY7" fmla="*/ 131534 h 2013786"/>
                <a:gd name="connsiteX8" fmla="*/ 4127598 w 4755450"/>
                <a:gd name="connsiteY8" fmla="*/ 366345 h 2013786"/>
                <a:gd name="connsiteX9" fmla="*/ 4602611 w 4755450"/>
                <a:gd name="connsiteY9" fmla="*/ 734481 h 2013786"/>
                <a:gd name="connsiteX10" fmla="*/ 4694095 w 4755450"/>
                <a:gd name="connsiteY10" fmla="*/ 1516449 h 2013786"/>
                <a:gd name="connsiteX11" fmla="*/ 3937593 w 4755450"/>
                <a:gd name="connsiteY11" fmla="*/ 2005141 h 2013786"/>
                <a:gd name="connsiteX12" fmla="*/ 2602487 w 4755450"/>
                <a:gd name="connsiteY12" fmla="*/ 1832988 h 2013786"/>
                <a:gd name="connsiteX13" fmla="*/ 1158766 w 4755450"/>
                <a:gd name="connsiteY13" fmla="*/ 1886388 h 2013786"/>
                <a:gd name="connsiteX14" fmla="*/ 624377 w 4755450"/>
                <a:gd name="connsiteY14" fmla="*/ 1328248 h 2013786"/>
                <a:gd name="connsiteX15" fmla="*/ 47741 w 4755450"/>
                <a:gd name="connsiteY15" fmla="*/ 898932 h 2013786"/>
                <a:gd name="connsiteX16" fmla="*/ 390077 w 4755450"/>
                <a:gd name="connsiteY16" fmla="*/ 1029561 h 2013786"/>
                <a:gd name="connsiteX17" fmla="*/ 813304 w 4755450"/>
                <a:gd name="connsiteY17" fmla="*/ 1235938 h 2013786"/>
                <a:gd name="connsiteX18" fmla="*/ 1087515 w 4755450"/>
                <a:gd name="connsiteY18" fmla="*/ 1553879 h 2013786"/>
                <a:gd name="connsiteX19" fmla="*/ 1407070 w 4755450"/>
                <a:gd name="connsiteY19" fmla="*/ 1734701 h 2013786"/>
                <a:gd name="connsiteX20" fmla="*/ 2638114 w 4755450"/>
                <a:gd name="connsiteY20" fmla="*/ 1621280 h 2013786"/>
                <a:gd name="connsiteX21" fmla="*/ 3830714 w 4755450"/>
                <a:gd name="connsiteY21" fmla="*/ 1755758 h 2013786"/>
                <a:gd name="connsiteX22" fmla="*/ 4494263 w 4755450"/>
                <a:gd name="connsiteY22" fmla="*/ 1397697 h 2013786"/>
                <a:gd name="connsiteX23" fmla="*/ 4365105 w 4755450"/>
                <a:gd name="connsiteY23" fmla="*/ 734480 h 2013786"/>
                <a:gd name="connsiteX24" fmla="*/ 3533831 w 4755450"/>
                <a:gd name="connsiteY24" fmla="*/ 318844 h 2013786"/>
                <a:gd name="connsiteX25" fmla="*/ 2448108 w 4755450"/>
                <a:gd name="connsiteY25" fmla="*/ 117208 h 2013786"/>
                <a:gd name="connsiteX26" fmla="*/ 1158767 w 4755450"/>
                <a:gd name="connsiteY26" fmla="*/ 390096 h 2013786"/>
                <a:gd name="connsiteX27" fmla="*/ 552047 w 4755450"/>
                <a:gd name="connsiteY27" fmla="*/ 594669 h 2013786"/>
                <a:gd name="connsiteX28" fmla="*/ 315619 w 4755450"/>
                <a:gd name="connsiteY28" fmla="*/ 746357 h 2013786"/>
                <a:gd name="connsiteX29" fmla="*/ 390077 w 4755450"/>
                <a:gd name="connsiteY29" fmla="*/ 1029561 h 2013786"/>
                <a:gd name="connsiteX0" fmla="*/ 47741 w 4755450"/>
                <a:gd name="connsiteY0" fmla="*/ 898932 h 2013786"/>
                <a:gd name="connsiteX1" fmla="*/ 65159 w 4755450"/>
                <a:gd name="connsiteY1" fmla="*/ 606545 h 2013786"/>
                <a:gd name="connsiteX2" fmla="*/ 327494 w 4755450"/>
                <a:gd name="connsiteY2" fmla="*/ 437597 h 2013786"/>
                <a:gd name="connsiteX3" fmla="*/ 612502 w 4755450"/>
                <a:gd name="connsiteY3" fmla="*/ 318845 h 2013786"/>
                <a:gd name="connsiteX4" fmla="*/ 1098313 w 4755450"/>
                <a:gd name="connsiteY4" fmla="*/ 238411 h 2013786"/>
                <a:gd name="connsiteX5" fmla="*/ 1800034 w 4755450"/>
                <a:gd name="connsiteY5" fmla="*/ 81337 h 2013786"/>
                <a:gd name="connsiteX6" fmla="*/ 2483733 w 4755450"/>
                <a:gd name="connsiteY6" fmla="*/ 503 h 2013786"/>
                <a:gd name="connsiteX7" fmla="*/ 3366499 w 4755450"/>
                <a:gd name="connsiteY7" fmla="*/ 131534 h 2013786"/>
                <a:gd name="connsiteX8" fmla="*/ 4127598 w 4755450"/>
                <a:gd name="connsiteY8" fmla="*/ 366345 h 2013786"/>
                <a:gd name="connsiteX9" fmla="*/ 4602611 w 4755450"/>
                <a:gd name="connsiteY9" fmla="*/ 734481 h 2013786"/>
                <a:gd name="connsiteX10" fmla="*/ 4694095 w 4755450"/>
                <a:gd name="connsiteY10" fmla="*/ 1516449 h 2013786"/>
                <a:gd name="connsiteX11" fmla="*/ 3937593 w 4755450"/>
                <a:gd name="connsiteY11" fmla="*/ 2005141 h 2013786"/>
                <a:gd name="connsiteX12" fmla="*/ 2602487 w 4755450"/>
                <a:gd name="connsiteY12" fmla="*/ 1832988 h 2013786"/>
                <a:gd name="connsiteX13" fmla="*/ 1158766 w 4755450"/>
                <a:gd name="connsiteY13" fmla="*/ 1886388 h 2013786"/>
                <a:gd name="connsiteX14" fmla="*/ 624377 w 4755450"/>
                <a:gd name="connsiteY14" fmla="*/ 1328248 h 2013786"/>
                <a:gd name="connsiteX15" fmla="*/ 47741 w 4755450"/>
                <a:gd name="connsiteY15" fmla="*/ 898932 h 2013786"/>
                <a:gd name="connsiteX16" fmla="*/ 390077 w 4755450"/>
                <a:gd name="connsiteY16" fmla="*/ 1029561 h 2013786"/>
                <a:gd name="connsiteX17" fmla="*/ 813304 w 4755450"/>
                <a:gd name="connsiteY17" fmla="*/ 1235938 h 2013786"/>
                <a:gd name="connsiteX18" fmla="*/ 1087515 w 4755450"/>
                <a:gd name="connsiteY18" fmla="*/ 1553879 h 2013786"/>
                <a:gd name="connsiteX19" fmla="*/ 1407070 w 4755450"/>
                <a:gd name="connsiteY19" fmla="*/ 1734701 h 2013786"/>
                <a:gd name="connsiteX20" fmla="*/ 2638114 w 4755450"/>
                <a:gd name="connsiteY20" fmla="*/ 1621280 h 2013786"/>
                <a:gd name="connsiteX21" fmla="*/ 3878215 w 4755450"/>
                <a:gd name="connsiteY21" fmla="*/ 1791384 h 2013786"/>
                <a:gd name="connsiteX22" fmla="*/ 4494263 w 4755450"/>
                <a:gd name="connsiteY22" fmla="*/ 1397697 h 2013786"/>
                <a:gd name="connsiteX23" fmla="*/ 4365105 w 4755450"/>
                <a:gd name="connsiteY23" fmla="*/ 734480 h 2013786"/>
                <a:gd name="connsiteX24" fmla="*/ 3533831 w 4755450"/>
                <a:gd name="connsiteY24" fmla="*/ 318844 h 2013786"/>
                <a:gd name="connsiteX25" fmla="*/ 2448108 w 4755450"/>
                <a:gd name="connsiteY25" fmla="*/ 117208 h 2013786"/>
                <a:gd name="connsiteX26" fmla="*/ 1158767 w 4755450"/>
                <a:gd name="connsiteY26" fmla="*/ 390096 h 2013786"/>
                <a:gd name="connsiteX27" fmla="*/ 552047 w 4755450"/>
                <a:gd name="connsiteY27" fmla="*/ 594669 h 2013786"/>
                <a:gd name="connsiteX28" fmla="*/ 315619 w 4755450"/>
                <a:gd name="connsiteY28" fmla="*/ 746357 h 2013786"/>
                <a:gd name="connsiteX29" fmla="*/ 390077 w 4755450"/>
                <a:gd name="connsiteY29" fmla="*/ 1029561 h 2013786"/>
                <a:gd name="connsiteX0" fmla="*/ 47741 w 4755450"/>
                <a:gd name="connsiteY0" fmla="*/ 898932 h 2013786"/>
                <a:gd name="connsiteX1" fmla="*/ 65159 w 4755450"/>
                <a:gd name="connsiteY1" fmla="*/ 606545 h 2013786"/>
                <a:gd name="connsiteX2" fmla="*/ 327494 w 4755450"/>
                <a:gd name="connsiteY2" fmla="*/ 437597 h 2013786"/>
                <a:gd name="connsiteX3" fmla="*/ 612502 w 4755450"/>
                <a:gd name="connsiteY3" fmla="*/ 318845 h 2013786"/>
                <a:gd name="connsiteX4" fmla="*/ 1133939 w 4755450"/>
                <a:gd name="connsiteY4" fmla="*/ 214660 h 2013786"/>
                <a:gd name="connsiteX5" fmla="*/ 1800034 w 4755450"/>
                <a:gd name="connsiteY5" fmla="*/ 81337 h 2013786"/>
                <a:gd name="connsiteX6" fmla="*/ 2483733 w 4755450"/>
                <a:gd name="connsiteY6" fmla="*/ 503 h 2013786"/>
                <a:gd name="connsiteX7" fmla="*/ 3366499 w 4755450"/>
                <a:gd name="connsiteY7" fmla="*/ 131534 h 2013786"/>
                <a:gd name="connsiteX8" fmla="*/ 4127598 w 4755450"/>
                <a:gd name="connsiteY8" fmla="*/ 366345 h 2013786"/>
                <a:gd name="connsiteX9" fmla="*/ 4602611 w 4755450"/>
                <a:gd name="connsiteY9" fmla="*/ 734481 h 2013786"/>
                <a:gd name="connsiteX10" fmla="*/ 4694095 w 4755450"/>
                <a:gd name="connsiteY10" fmla="*/ 1516449 h 2013786"/>
                <a:gd name="connsiteX11" fmla="*/ 3937593 w 4755450"/>
                <a:gd name="connsiteY11" fmla="*/ 2005141 h 2013786"/>
                <a:gd name="connsiteX12" fmla="*/ 2602487 w 4755450"/>
                <a:gd name="connsiteY12" fmla="*/ 1832988 h 2013786"/>
                <a:gd name="connsiteX13" fmla="*/ 1158766 w 4755450"/>
                <a:gd name="connsiteY13" fmla="*/ 1886388 h 2013786"/>
                <a:gd name="connsiteX14" fmla="*/ 624377 w 4755450"/>
                <a:gd name="connsiteY14" fmla="*/ 1328248 h 2013786"/>
                <a:gd name="connsiteX15" fmla="*/ 47741 w 4755450"/>
                <a:gd name="connsiteY15" fmla="*/ 898932 h 2013786"/>
                <a:gd name="connsiteX16" fmla="*/ 390077 w 4755450"/>
                <a:gd name="connsiteY16" fmla="*/ 1029561 h 2013786"/>
                <a:gd name="connsiteX17" fmla="*/ 813304 w 4755450"/>
                <a:gd name="connsiteY17" fmla="*/ 1235938 h 2013786"/>
                <a:gd name="connsiteX18" fmla="*/ 1087515 w 4755450"/>
                <a:gd name="connsiteY18" fmla="*/ 1553879 h 2013786"/>
                <a:gd name="connsiteX19" fmla="*/ 1407070 w 4755450"/>
                <a:gd name="connsiteY19" fmla="*/ 1734701 h 2013786"/>
                <a:gd name="connsiteX20" fmla="*/ 2638114 w 4755450"/>
                <a:gd name="connsiteY20" fmla="*/ 1621280 h 2013786"/>
                <a:gd name="connsiteX21" fmla="*/ 3878215 w 4755450"/>
                <a:gd name="connsiteY21" fmla="*/ 1791384 h 2013786"/>
                <a:gd name="connsiteX22" fmla="*/ 4494263 w 4755450"/>
                <a:gd name="connsiteY22" fmla="*/ 1397697 h 2013786"/>
                <a:gd name="connsiteX23" fmla="*/ 4365105 w 4755450"/>
                <a:gd name="connsiteY23" fmla="*/ 734480 h 2013786"/>
                <a:gd name="connsiteX24" fmla="*/ 3533831 w 4755450"/>
                <a:gd name="connsiteY24" fmla="*/ 318844 h 2013786"/>
                <a:gd name="connsiteX25" fmla="*/ 2448108 w 4755450"/>
                <a:gd name="connsiteY25" fmla="*/ 117208 h 2013786"/>
                <a:gd name="connsiteX26" fmla="*/ 1158767 w 4755450"/>
                <a:gd name="connsiteY26" fmla="*/ 390096 h 2013786"/>
                <a:gd name="connsiteX27" fmla="*/ 552047 w 4755450"/>
                <a:gd name="connsiteY27" fmla="*/ 594669 h 2013786"/>
                <a:gd name="connsiteX28" fmla="*/ 315619 w 4755450"/>
                <a:gd name="connsiteY28" fmla="*/ 746357 h 2013786"/>
                <a:gd name="connsiteX29" fmla="*/ 390077 w 4755450"/>
                <a:gd name="connsiteY29" fmla="*/ 1029561 h 2013786"/>
                <a:gd name="connsiteX0" fmla="*/ 47741 w 4755450"/>
                <a:gd name="connsiteY0" fmla="*/ 898932 h 2013786"/>
                <a:gd name="connsiteX1" fmla="*/ 65159 w 4755450"/>
                <a:gd name="connsiteY1" fmla="*/ 606545 h 2013786"/>
                <a:gd name="connsiteX2" fmla="*/ 327494 w 4755450"/>
                <a:gd name="connsiteY2" fmla="*/ 437597 h 2013786"/>
                <a:gd name="connsiteX3" fmla="*/ 612502 w 4755450"/>
                <a:gd name="connsiteY3" fmla="*/ 318845 h 2013786"/>
                <a:gd name="connsiteX4" fmla="*/ 1133939 w 4755450"/>
                <a:gd name="connsiteY4" fmla="*/ 214660 h 2013786"/>
                <a:gd name="connsiteX5" fmla="*/ 1800034 w 4755450"/>
                <a:gd name="connsiteY5" fmla="*/ 81337 h 2013786"/>
                <a:gd name="connsiteX6" fmla="*/ 2483733 w 4755450"/>
                <a:gd name="connsiteY6" fmla="*/ 503 h 2013786"/>
                <a:gd name="connsiteX7" fmla="*/ 3366499 w 4755450"/>
                <a:gd name="connsiteY7" fmla="*/ 131534 h 2013786"/>
                <a:gd name="connsiteX8" fmla="*/ 4127598 w 4755450"/>
                <a:gd name="connsiteY8" fmla="*/ 366345 h 2013786"/>
                <a:gd name="connsiteX9" fmla="*/ 4602611 w 4755450"/>
                <a:gd name="connsiteY9" fmla="*/ 734481 h 2013786"/>
                <a:gd name="connsiteX10" fmla="*/ 4694095 w 4755450"/>
                <a:gd name="connsiteY10" fmla="*/ 1516449 h 2013786"/>
                <a:gd name="connsiteX11" fmla="*/ 3937593 w 4755450"/>
                <a:gd name="connsiteY11" fmla="*/ 2005141 h 2013786"/>
                <a:gd name="connsiteX12" fmla="*/ 2602487 w 4755450"/>
                <a:gd name="connsiteY12" fmla="*/ 1832988 h 2013786"/>
                <a:gd name="connsiteX13" fmla="*/ 1158766 w 4755450"/>
                <a:gd name="connsiteY13" fmla="*/ 1886388 h 2013786"/>
                <a:gd name="connsiteX14" fmla="*/ 624377 w 4755450"/>
                <a:gd name="connsiteY14" fmla="*/ 1328248 h 2013786"/>
                <a:gd name="connsiteX15" fmla="*/ 47741 w 4755450"/>
                <a:gd name="connsiteY15" fmla="*/ 898932 h 2013786"/>
                <a:gd name="connsiteX16" fmla="*/ 390077 w 4755450"/>
                <a:gd name="connsiteY16" fmla="*/ 1029561 h 2013786"/>
                <a:gd name="connsiteX17" fmla="*/ 813304 w 4755450"/>
                <a:gd name="connsiteY17" fmla="*/ 1235938 h 2013786"/>
                <a:gd name="connsiteX18" fmla="*/ 1087515 w 4755450"/>
                <a:gd name="connsiteY18" fmla="*/ 1553879 h 2013786"/>
                <a:gd name="connsiteX19" fmla="*/ 1407070 w 4755450"/>
                <a:gd name="connsiteY19" fmla="*/ 1734701 h 2013786"/>
                <a:gd name="connsiteX20" fmla="*/ 2638114 w 4755450"/>
                <a:gd name="connsiteY20" fmla="*/ 1621280 h 2013786"/>
                <a:gd name="connsiteX21" fmla="*/ 3878215 w 4755450"/>
                <a:gd name="connsiteY21" fmla="*/ 1791384 h 2013786"/>
                <a:gd name="connsiteX22" fmla="*/ 4494263 w 4755450"/>
                <a:gd name="connsiteY22" fmla="*/ 1397697 h 2013786"/>
                <a:gd name="connsiteX23" fmla="*/ 4365105 w 4755450"/>
                <a:gd name="connsiteY23" fmla="*/ 734480 h 2013786"/>
                <a:gd name="connsiteX24" fmla="*/ 3533831 w 4755450"/>
                <a:gd name="connsiteY24" fmla="*/ 318844 h 2013786"/>
                <a:gd name="connsiteX25" fmla="*/ 2448108 w 4755450"/>
                <a:gd name="connsiteY25" fmla="*/ 117208 h 2013786"/>
                <a:gd name="connsiteX26" fmla="*/ 1158767 w 4755450"/>
                <a:gd name="connsiteY26" fmla="*/ 390096 h 2013786"/>
                <a:gd name="connsiteX27" fmla="*/ 552047 w 4755450"/>
                <a:gd name="connsiteY27" fmla="*/ 594669 h 2013786"/>
                <a:gd name="connsiteX28" fmla="*/ 315619 w 4755450"/>
                <a:gd name="connsiteY28" fmla="*/ 746357 h 2013786"/>
                <a:gd name="connsiteX29" fmla="*/ 390077 w 4755450"/>
                <a:gd name="connsiteY29" fmla="*/ 1029561 h 2013786"/>
                <a:gd name="connsiteX0" fmla="*/ 47741 w 4755450"/>
                <a:gd name="connsiteY0" fmla="*/ 898932 h 2013786"/>
                <a:gd name="connsiteX1" fmla="*/ 65159 w 4755450"/>
                <a:gd name="connsiteY1" fmla="*/ 606545 h 2013786"/>
                <a:gd name="connsiteX2" fmla="*/ 327494 w 4755450"/>
                <a:gd name="connsiteY2" fmla="*/ 437597 h 2013786"/>
                <a:gd name="connsiteX3" fmla="*/ 612502 w 4755450"/>
                <a:gd name="connsiteY3" fmla="*/ 318845 h 2013786"/>
                <a:gd name="connsiteX4" fmla="*/ 1133939 w 4755450"/>
                <a:gd name="connsiteY4" fmla="*/ 214660 h 2013786"/>
                <a:gd name="connsiteX5" fmla="*/ 1800034 w 4755450"/>
                <a:gd name="connsiteY5" fmla="*/ 81337 h 2013786"/>
                <a:gd name="connsiteX6" fmla="*/ 2483733 w 4755450"/>
                <a:gd name="connsiteY6" fmla="*/ 503 h 2013786"/>
                <a:gd name="connsiteX7" fmla="*/ 3366499 w 4755450"/>
                <a:gd name="connsiteY7" fmla="*/ 131534 h 2013786"/>
                <a:gd name="connsiteX8" fmla="*/ 4127598 w 4755450"/>
                <a:gd name="connsiteY8" fmla="*/ 366345 h 2013786"/>
                <a:gd name="connsiteX9" fmla="*/ 4602611 w 4755450"/>
                <a:gd name="connsiteY9" fmla="*/ 734481 h 2013786"/>
                <a:gd name="connsiteX10" fmla="*/ 4694095 w 4755450"/>
                <a:gd name="connsiteY10" fmla="*/ 1516449 h 2013786"/>
                <a:gd name="connsiteX11" fmla="*/ 3937593 w 4755450"/>
                <a:gd name="connsiteY11" fmla="*/ 2005141 h 2013786"/>
                <a:gd name="connsiteX12" fmla="*/ 2602487 w 4755450"/>
                <a:gd name="connsiteY12" fmla="*/ 1832988 h 2013786"/>
                <a:gd name="connsiteX13" fmla="*/ 1158766 w 4755450"/>
                <a:gd name="connsiteY13" fmla="*/ 1886388 h 2013786"/>
                <a:gd name="connsiteX14" fmla="*/ 624377 w 4755450"/>
                <a:gd name="connsiteY14" fmla="*/ 1328248 h 2013786"/>
                <a:gd name="connsiteX15" fmla="*/ 47741 w 4755450"/>
                <a:gd name="connsiteY15" fmla="*/ 898932 h 2013786"/>
                <a:gd name="connsiteX16" fmla="*/ 390077 w 4755450"/>
                <a:gd name="connsiteY16" fmla="*/ 1029561 h 2013786"/>
                <a:gd name="connsiteX17" fmla="*/ 813304 w 4755450"/>
                <a:gd name="connsiteY17" fmla="*/ 1235938 h 2013786"/>
                <a:gd name="connsiteX18" fmla="*/ 1087515 w 4755450"/>
                <a:gd name="connsiteY18" fmla="*/ 1553879 h 2013786"/>
                <a:gd name="connsiteX19" fmla="*/ 1407070 w 4755450"/>
                <a:gd name="connsiteY19" fmla="*/ 1734701 h 2013786"/>
                <a:gd name="connsiteX20" fmla="*/ 2638114 w 4755450"/>
                <a:gd name="connsiteY20" fmla="*/ 1621280 h 2013786"/>
                <a:gd name="connsiteX21" fmla="*/ 3878215 w 4755450"/>
                <a:gd name="connsiteY21" fmla="*/ 1791384 h 2013786"/>
                <a:gd name="connsiteX22" fmla="*/ 4494263 w 4755450"/>
                <a:gd name="connsiteY22" fmla="*/ 1397697 h 2013786"/>
                <a:gd name="connsiteX23" fmla="*/ 4365105 w 4755450"/>
                <a:gd name="connsiteY23" fmla="*/ 734480 h 2013786"/>
                <a:gd name="connsiteX24" fmla="*/ 3533831 w 4755450"/>
                <a:gd name="connsiteY24" fmla="*/ 318844 h 2013786"/>
                <a:gd name="connsiteX25" fmla="*/ 2448108 w 4755450"/>
                <a:gd name="connsiteY25" fmla="*/ 117208 h 2013786"/>
                <a:gd name="connsiteX26" fmla="*/ 1158767 w 4755450"/>
                <a:gd name="connsiteY26" fmla="*/ 390096 h 2013786"/>
                <a:gd name="connsiteX27" fmla="*/ 552047 w 4755450"/>
                <a:gd name="connsiteY27" fmla="*/ 594669 h 2013786"/>
                <a:gd name="connsiteX28" fmla="*/ 315619 w 4755450"/>
                <a:gd name="connsiteY28" fmla="*/ 746357 h 2013786"/>
                <a:gd name="connsiteX29" fmla="*/ 390077 w 4755450"/>
                <a:gd name="connsiteY29" fmla="*/ 1029561 h 2013786"/>
                <a:gd name="connsiteX0" fmla="*/ 47741 w 4755450"/>
                <a:gd name="connsiteY0" fmla="*/ 898932 h 2013786"/>
                <a:gd name="connsiteX1" fmla="*/ 65159 w 4755450"/>
                <a:gd name="connsiteY1" fmla="*/ 606545 h 2013786"/>
                <a:gd name="connsiteX2" fmla="*/ 327494 w 4755450"/>
                <a:gd name="connsiteY2" fmla="*/ 437597 h 2013786"/>
                <a:gd name="connsiteX3" fmla="*/ 612502 w 4755450"/>
                <a:gd name="connsiteY3" fmla="*/ 318845 h 2013786"/>
                <a:gd name="connsiteX4" fmla="*/ 1133939 w 4755450"/>
                <a:gd name="connsiteY4" fmla="*/ 214660 h 2013786"/>
                <a:gd name="connsiteX5" fmla="*/ 1800034 w 4755450"/>
                <a:gd name="connsiteY5" fmla="*/ 81337 h 2013786"/>
                <a:gd name="connsiteX6" fmla="*/ 2483733 w 4755450"/>
                <a:gd name="connsiteY6" fmla="*/ 503 h 2013786"/>
                <a:gd name="connsiteX7" fmla="*/ 3366499 w 4755450"/>
                <a:gd name="connsiteY7" fmla="*/ 131534 h 2013786"/>
                <a:gd name="connsiteX8" fmla="*/ 4127598 w 4755450"/>
                <a:gd name="connsiteY8" fmla="*/ 366345 h 2013786"/>
                <a:gd name="connsiteX9" fmla="*/ 4602611 w 4755450"/>
                <a:gd name="connsiteY9" fmla="*/ 734481 h 2013786"/>
                <a:gd name="connsiteX10" fmla="*/ 4694095 w 4755450"/>
                <a:gd name="connsiteY10" fmla="*/ 1516449 h 2013786"/>
                <a:gd name="connsiteX11" fmla="*/ 3937593 w 4755450"/>
                <a:gd name="connsiteY11" fmla="*/ 2005141 h 2013786"/>
                <a:gd name="connsiteX12" fmla="*/ 2602487 w 4755450"/>
                <a:gd name="connsiteY12" fmla="*/ 1832988 h 2013786"/>
                <a:gd name="connsiteX13" fmla="*/ 1158766 w 4755450"/>
                <a:gd name="connsiteY13" fmla="*/ 1886388 h 2013786"/>
                <a:gd name="connsiteX14" fmla="*/ 624377 w 4755450"/>
                <a:gd name="connsiteY14" fmla="*/ 1328248 h 2013786"/>
                <a:gd name="connsiteX15" fmla="*/ 47741 w 4755450"/>
                <a:gd name="connsiteY15" fmla="*/ 898932 h 2013786"/>
                <a:gd name="connsiteX16" fmla="*/ 390077 w 4755450"/>
                <a:gd name="connsiteY16" fmla="*/ 1029561 h 2013786"/>
                <a:gd name="connsiteX17" fmla="*/ 813304 w 4755450"/>
                <a:gd name="connsiteY17" fmla="*/ 1235938 h 2013786"/>
                <a:gd name="connsiteX18" fmla="*/ 1087515 w 4755450"/>
                <a:gd name="connsiteY18" fmla="*/ 1553879 h 2013786"/>
                <a:gd name="connsiteX19" fmla="*/ 1407070 w 4755450"/>
                <a:gd name="connsiteY19" fmla="*/ 1734701 h 2013786"/>
                <a:gd name="connsiteX20" fmla="*/ 2638114 w 4755450"/>
                <a:gd name="connsiteY20" fmla="*/ 1621280 h 2013786"/>
                <a:gd name="connsiteX21" fmla="*/ 3878215 w 4755450"/>
                <a:gd name="connsiteY21" fmla="*/ 1791384 h 2013786"/>
                <a:gd name="connsiteX22" fmla="*/ 4494263 w 4755450"/>
                <a:gd name="connsiteY22" fmla="*/ 1397697 h 2013786"/>
                <a:gd name="connsiteX23" fmla="*/ 4365105 w 4755450"/>
                <a:gd name="connsiteY23" fmla="*/ 734480 h 2013786"/>
                <a:gd name="connsiteX24" fmla="*/ 3533831 w 4755450"/>
                <a:gd name="connsiteY24" fmla="*/ 318844 h 2013786"/>
                <a:gd name="connsiteX25" fmla="*/ 2448108 w 4755450"/>
                <a:gd name="connsiteY25" fmla="*/ 117208 h 2013786"/>
                <a:gd name="connsiteX26" fmla="*/ 1158767 w 4755450"/>
                <a:gd name="connsiteY26" fmla="*/ 390096 h 2013786"/>
                <a:gd name="connsiteX27" fmla="*/ 552047 w 4755450"/>
                <a:gd name="connsiteY27" fmla="*/ 594669 h 2013786"/>
                <a:gd name="connsiteX28" fmla="*/ 315619 w 4755450"/>
                <a:gd name="connsiteY28" fmla="*/ 746357 h 2013786"/>
                <a:gd name="connsiteX29" fmla="*/ 390077 w 4755450"/>
                <a:gd name="connsiteY29" fmla="*/ 1029561 h 2013786"/>
                <a:gd name="connsiteX0" fmla="*/ 47741 w 4755450"/>
                <a:gd name="connsiteY0" fmla="*/ 899734 h 2014588"/>
                <a:gd name="connsiteX1" fmla="*/ 65159 w 4755450"/>
                <a:gd name="connsiteY1" fmla="*/ 607347 h 2014588"/>
                <a:gd name="connsiteX2" fmla="*/ 327494 w 4755450"/>
                <a:gd name="connsiteY2" fmla="*/ 438399 h 2014588"/>
                <a:gd name="connsiteX3" fmla="*/ 612502 w 4755450"/>
                <a:gd name="connsiteY3" fmla="*/ 319647 h 2014588"/>
                <a:gd name="connsiteX4" fmla="*/ 1133939 w 4755450"/>
                <a:gd name="connsiteY4" fmla="*/ 215462 h 2014588"/>
                <a:gd name="connsiteX5" fmla="*/ 1835660 w 4755450"/>
                <a:gd name="connsiteY5" fmla="*/ 58388 h 2014588"/>
                <a:gd name="connsiteX6" fmla="*/ 2483733 w 4755450"/>
                <a:gd name="connsiteY6" fmla="*/ 1305 h 2014588"/>
                <a:gd name="connsiteX7" fmla="*/ 3366499 w 4755450"/>
                <a:gd name="connsiteY7" fmla="*/ 132336 h 2014588"/>
                <a:gd name="connsiteX8" fmla="*/ 4127598 w 4755450"/>
                <a:gd name="connsiteY8" fmla="*/ 367147 h 2014588"/>
                <a:gd name="connsiteX9" fmla="*/ 4602611 w 4755450"/>
                <a:gd name="connsiteY9" fmla="*/ 735283 h 2014588"/>
                <a:gd name="connsiteX10" fmla="*/ 4694095 w 4755450"/>
                <a:gd name="connsiteY10" fmla="*/ 1517251 h 2014588"/>
                <a:gd name="connsiteX11" fmla="*/ 3937593 w 4755450"/>
                <a:gd name="connsiteY11" fmla="*/ 2005943 h 2014588"/>
                <a:gd name="connsiteX12" fmla="*/ 2602487 w 4755450"/>
                <a:gd name="connsiteY12" fmla="*/ 1833790 h 2014588"/>
                <a:gd name="connsiteX13" fmla="*/ 1158766 w 4755450"/>
                <a:gd name="connsiteY13" fmla="*/ 1887190 h 2014588"/>
                <a:gd name="connsiteX14" fmla="*/ 624377 w 4755450"/>
                <a:gd name="connsiteY14" fmla="*/ 1329050 h 2014588"/>
                <a:gd name="connsiteX15" fmla="*/ 47741 w 4755450"/>
                <a:gd name="connsiteY15" fmla="*/ 899734 h 2014588"/>
                <a:gd name="connsiteX16" fmla="*/ 390077 w 4755450"/>
                <a:gd name="connsiteY16" fmla="*/ 1030363 h 2014588"/>
                <a:gd name="connsiteX17" fmla="*/ 813304 w 4755450"/>
                <a:gd name="connsiteY17" fmla="*/ 1236740 h 2014588"/>
                <a:gd name="connsiteX18" fmla="*/ 1087515 w 4755450"/>
                <a:gd name="connsiteY18" fmla="*/ 1554681 h 2014588"/>
                <a:gd name="connsiteX19" fmla="*/ 1407070 w 4755450"/>
                <a:gd name="connsiteY19" fmla="*/ 1735503 h 2014588"/>
                <a:gd name="connsiteX20" fmla="*/ 2638114 w 4755450"/>
                <a:gd name="connsiteY20" fmla="*/ 1622082 h 2014588"/>
                <a:gd name="connsiteX21" fmla="*/ 3878215 w 4755450"/>
                <a:gd name="connsiteY21" fmla="*/ 1792186 h 2014588"/>
                <a:gd name="connsiteX22" fmla="*/ 4494263 w 4755450"/>
                <a:gd name="connsiteY22" fmla="*/ 1398499 h 2014588"/>
                <a:gd name="connsiteX23" fmla="*/ 4365105 w 4755450"/>
                <a:gd name="connsiteY23" fmla="*/ 735282 h 2014588"/>
                <a:gd name="connsiteX24" fmla="*/ 3533831 w 4755450"/>
                <a:gd name="connsiteY24" fmla="*/ 319646 h 2014588"/>
                <a:gd name="connsiteX25" fmla="*/ 2448108 w 4755450"/>
                <a:gd name="connsiteY25" fmla="*/ 118010 h 2014588"/>
                <a:gd name="connsiteX26" fmla="*/ 1158767 w 4755450"/>
                <a:gd name="connsiteY26" fmla="*/ 390898 h 2014588"/>
                <a:gd name="connsiteX27" fmla="*/ 552047 w 4755450"/>
                <a:gd name="connsiteY27" fmla="*/ 595471 h 2014588"/>
                <a:gd name="connsiteX28" fmla="*/ 315619 w 4755450"/>
                <a:gd name="connsiteY28" fmla="*/ 747159 h 2014588"/>
                <a:gd name="connsiteX29" fmla="*/ 390077 w 4755450"/>
                <a:gd name="connsiteY29" fmla="*/ 1030363 h 2014588"/>
                <a:gd name="connsiteX0" fmla="*/ 47741 w 4755450"/>
                <a:gd name="connsiteY0" fmla="*/ 899734 h 2014588"/>
                <a:gd name="connsiteX1" fmla="*/ 65159 w 4755450"/>
                <a:gd name="connsiteY1" fmla="*/ 607347 h 2014588"/>
                <a:gd name="connsiteX2" fmla="*/ 327494 w 4755450"/>
                <a:gd name="connsiteY2" fmla="*/ 438399 h 2014588"/>
                <a:gd name="connsiteX3" fmla="*/ 612502 w 4755450"/>
                <a:gd name="connsiteY3" fmla="*/ 319647 h 2014588"/>
                <a:gd name="connsiteX4" fmla="*/ 1133939 w 4755450"/>
                <a:gd name="connsiteY4" fmla="*/ 215462 h 2014588"/>
                <a:gd name="connsiteX5" fmla="*/ 1835660 w 4755450"/>
                <a:gd name="connsiteY5" fmla="*/ 58388 h 2014588"/>
                <a:gd name="connsiteX6" fmla="*/ 2483733 w 4755450"/>
                <a:gd name="connsiteY6" fmla="*/ 1305 h 2014588"/>
                <a:gd name="connsiteX7" fmla="*/ 3366499 w 4755450"/>
                <a:gd name="connsiteY7" fmla="*/ 132336 h 2014588"/>
                <a:gd name="connsiteX8" fmla="*/ 4127598 w 4755450"/>
                <a:gd name="connsiteY8" fmla="*/ 367147 h 2014588"/>
                <a:gd name="connsiteX9" fmla="*/ 4602611 w 4755450"/>
                <a:gd name="connsiteY9" fmla="*/ 735283 h 2014588"/>
                <a:gd name="connsiteX10" fmla="*/ 4694095 w 4755450"/>
                <a:gd name="connsiteY10" fmla="*/ 1517251 h 2014588"/>
                <a:gd name="connsiteX11" fmla="*/ 3937593 w 4755450"/>
                <a:gd name="connsiteY11" fmla="*/ 2005943 h 2014588"/>
                <a:gd name="connsiteX12" fmla="*/ 2602487 w 4755450"/>
                <a:gd name="connsiteY12" fmla="*/ 1833790 h 2014588"/>
                <a:gd name="connsiteX13" fmla="*/ 1158766 w 4755450"/>
                <a:gd name="connsiteY13" fmla="*/ 1887190 h 2014588"/>
                <a:gd name="connsiteX14" fmla="*/ 624377 w 4755450"/>
                <a:gd name="connsiteY14" fmla="*/ 1329050 h 2014588"/>
                <a:gd name="connsiteX15" fmla="*/ 47741 w 4755450"/>
                <a:gd name="connsiteY15" fmla="*/ 899734 h 2014588"/>
                <a:gd name="connsiteX16" fmla="*/ 390077 w 4755450"/>
                <a:gd name="connsiteY16" fmla="*/ 1030363 h 2014588"/>
                <a:gd name="connsiteX17" fmla="*/ 813304 w 4755450"/>
                <a:gd name="connsiteY17" fmla="*/ 1236740 h 2014588"/>
                <a:gd name="connsiteX18" fmla="*/ 1087515 w 4755450"/>
                <a:gd name="connsiteY18" fmla="*/ 1554681 h 2014588"/>
                <a:gd name="connsiteX19" fmla="*/ 1407070 w 4755450"/>
                <a:gd name="connsiteY19" fmla="*/ 1735503 h 2014588"/>
                <a:gd name="connsiteX20" fmla="*/ 2638114 w 4755450"/>
                <a:gd name="connsiteY20" fmla="*/ 1622082 h 2014588"/>
                <a:gd name="connsiteX21" fmla="*/ 3878215 w 4755450"/>
                <a:gd name="connsiteY21" fmla="*/ 1792186 h 2014588"/>
                <a:gd name="connsiteX22" fmla="*/ 4494263 w 4755450"/>
                <a:gd name="connsiteY22" fmla="*/ 1398499 h 2014588"/>
                <a:gd name="connsiteX23" fmla="*/ 4365105 w 4755450"/>
                <a:gd name="connsiteY23" fmla="*/ 735282 h 2014588"/>
                <a:gd name="connsiteX24" fmla="*/ 3533831 w 4755450"/>
                <a:gd name="connsiteY24" fmla="*/ 319646 h 2014588"/>
                <a:gd name="connsiteX25" fmla="*/ 2471859 w 4755450"/>
                <a:gd name="connsiteY25" fmla="*/ 165511 h 2014588"/>
                <a:gd name="connsiteX26" fmla="*/ 1158767 w 4755450"/>
                <a:gd name="connsiteY26" fmla="*/ 390898 h 2014588"/>
                <a:gd name="connsiteX27" fmla="*/ 552047 w 4755450"/>
                <a:gd name="connsiteY27" fmla="*/ 595471 h 2014588"/>
                <a:gd name="connsiteX28" fmla="*/ 315619 w 4755450"/>
                <a:gd name="connsiteY28" fmla="*/ 747159 h 2014588"/>
                <a:gd name="connsiteX29" fmla="*/ 390077 w 4755450"/>
                <a:gd name="connsiteY29" fmla="*/ 1030363 h 2014588"/>
                <a:gd name="connsiteX0" fmla="*/ 47741 w 4755450"/>
                <a:gd name="connsiteY0" fmla="*/ 898626 h 2013480"/>
                <a:gd name="connsiteX1" fmla="*/ 65159 w 4755450"/>
                <a:gd name="connsiteY1" fmla="*/ 606239 h 2013480"/>
                <a:gd name="connsiteX2" fmla="*/ 327494 w 4755450"/>
                <a:gd name="connsiteY2" fmla="*/ 437291 h 2013480"/>
                <a:gd name="connsiteX3" fmla="*/ 612502 w 4755450"/>
                <a:gd name="connsiteY3" fmla="*/ 318539 h 2013480"/>
                <a:gd name="connsiteX4" fmla="*/ 1133939 w 4755450"/>
                <a:gd name="connsiteY4" fmla="*/ 214354 h 2013480"/>
                <a:gd name="connsiteX5" fmla="*/ 1835660 w 4755450"/>
                <a:gd name="connsiteY5" fmla="*/ 57280 h 2013480"/>
                <a:gd name="connsiteX6" fmla="*/ 2483733 w 4755450"/>
                <a:gd name="connsiteY6" fmla="*/ 197 h 2013480"/>
                <a:gd name="connsiteX7" fmla="*/ 3378374 w 4755450"/>
                <a:gd name="connsiteY7" fmla="*/ 83727 h 2013480"/>
                <a:gd name="connsiteX8" fmla="*/ 4127598 w 4755450"/>
                <a:gd name="connsiteY8" fmla="*/ 366039 h 2013480"/>
                <a:gd name="connsiteX9" fmla="*/ 4602611 w 4755450"/>
                <a:gd name="connsiteY9" fmla="*/ 734175 h 2013480"/>
                <a:gd name="connsiteX10" fmla="*/ 4694095 w 4755450"/>
                <a:gd name="connsiteY10" fmla="*/ 1516143 h 2013480"/>
                <a:gd name="connsiteX11" fmla="*/ 3937593 w 4755450"/>
                <a:gd name="connsiteY11" fmla="*/ 2004835 h 2013480"/>
                <a:gd name="connsiteX12" fmla="*/ 2602487 w 4755450"/>
                <a:gd name="connsiteY12" fmla="*/ 1832682 h 2013480"/>
                <a:gd name="connsiteX13" fmla="*/ 1158766 w 4755450"/>
                <a:gd name="connsiteY13" fmla="*/ 1886082 h 2013480"/>
                <a:gd name="connsiteX14" fmla="*/ 624377 w 4755450"/>
                <a:gd name="connsiteY14" fmla="*/ 1327942 h 2013480"/>
                <a:gd name="connsiteX15" fmla="*/ 47741 w 4755450"/>
                <a:gd name="connsiteY15" fmla="*/ 898626 h 2013480"/>
                <a:gd name="connsiteX16" fmla="*/ 390077 w 4755450"/>
                <a:gd name="connsiteY16" fmla="*/ 1029255 h 2013480"/>
                <a:gd name="connsiteX17" fmla="*/ 813304 w 4755450"/>
                <a:gd name="connsiteY17" fmla="*/ 1235632 h 2013480"/>
                <a:gd name="connsiteX18" fmla="*/ 1087515 w 4755450"/>
                <a:gd name="connsiteY18" fmla="*/ 1553573 h 2013480"/>
                <a:gd name="connsiteX19" fmla="*/ 1407070 w 4755450"/>
                <a:gd name="connsiteY19" fmla="*/ 1734395 h 2013480"/>
                <a:gd name="connsiteX20" fmla="*/ 2638114 w 4755450"/>
                <a:gd name="connsiteY20" fmla="*/ 1620974 h 2013480"/>
                <a:gd name="connsiteX21" fmla="*/ 3878215 w 4755450"/>
                <a:gd name="connsiteY21" fmla="*/ 1791078 h 2013480"/>
                <a:gd name="connsiteX22" fmla="*/ 4494263 w 4755450"/>
                <a:gd name="connsiteY22" fmla="*/ 1397391 h 2013480"/>
                <a:gd name="connsiteX23" fmla="*/ 4365105 w 4755450"/>
                <a:gd name="connsiteY23" fmla="*/ 734174 h 2013480"/>
                <a:gd name="connsiteX24" fmla="*/ 3533831 w 4755450"/>
                <a:gd name="connsiteY24" fmla="*/ 318538 h 2013480"/>
                <a:gd name="connsiteX25" fmla="*/ 2471859 w 4755450"/>
                <a:gd name="connsiteY25" fmla="*/ 164403 h 2013480"/>
                <a:gd name="connsiteX26" fmla="*/ 1158767 w 4755450"/>
                <a:gd name="connsiteY26" fmla="*/ 389790 h 2013480"/>
                <a:gd name="connsiteX27" fmla="*/ 552047 w 4755450"/>
                <a:gd name="connsiteY27" fmla="*/ 594363 h 2013480"/>
                <a:gd name="connsiteX28" fmla="*/ 315619 w 4755450"/>
                <a:gd name="connsiteY28" fmla="*/ 746051 h 2013480"/>
                <a:gd name="connsiteX29" fmla="*/ 390077 w 4755450"/>
                <a:gd name="connsiteY29" fmla="*/ 1029255 h 2013480"/>
                <a:gd name="connsiteX0" fmla="*/ 47741 w 4755450"/>
                <a:gd name="connsiteY0" fmla="*/ 898626 h 2013480"/>
                <a:gd name="connsiteX1" fmla="*/ 65159 w 4755450"/>
                <a:gd name="connsiteY1" fmla="*/ 606239 h 2013480"/>
                <a:gd name="connsiteX2" fmla="*/ 327494 w 4755450"/>
                <a:gd name="connsiteY2" fmla="*/ 437291 h 2013480"/>
                <a:gd name="connsiteX3" fmla="*/ 612502 w 4755450"/>
                <a:gd name="connsiteY3" fmla="*/ 318539 h 2013480"/>
                <a:gd name="connsiteX4" fmla="*/ 1133939 w 4755450"/>
                <a:gd name="connsiteY4" fmla="*/ 214354 h 2013480"/>
                <a:gd name="connsiteX5" fmla="*/ 1835660 w 4755450"/>
                <a:gd name="connsiteY5" fmla="*/ 57280 h 2013480"/>
                <a:gd name="connsiteX6" fmla="*/ 2483733 w 4755450"/>
                <a:gd name="connsiteY6" fmla="*/ 197 h 2013480"/>
                <a:gd name="connsiteX7" fmla="*/ 3378374 w 4755450"/>
                <a:gd name="connsiteY7" fmla="*/ 83727 h 2013480"/>
                <a:gd name="connsiteX8" fmla="*/ 4127598 w 4755450"/>
                <a:gd name="connsiteY8" fmla="*/ 366039 h 2013480"/>
                <a:gd name="connsiteX9" fmla="*/ 4602611 w 4755450"/>
                <a:gd name="connsiteY9" fmla="*/ 734175 h 2013480"/>
                <a:gd name="connsiteX10" fmla="*/ 4694095 w 4755450"/>
                <a:gd name="connsiteY10" fmla="*/ 1516143 h 2013480"/>
                <a:gd name="connsiteX11" fmla="*/ 3937593 w 4755450"/>
                <a:gd name="connsiteY11" fmla="*/ 2004835 h 2013480"/>
                <a:gd name="connsiteX12" fmla="*/ 2602487 w 4755450"/>
                <a:gd name="connsiteY12" fmla="*/ 1832682 h 2013480"/>
                <a:gd name="connsiteX13" fmla="*/ 1158766 w 4755450"/>
                <a:gd name="connsiteY13" fmla="*/ 1886082 h 2013480"/>
                <a:gd name="connsiteX14" fmla="*/ 624377 w 4755450"/>
                <a:gd name="connsiteY14" fmla="*/ 1327942 h 2013480"/>
                <a:gd name="connsiteX15" fmla="*/ 47741 w 4755450"/>
                <a:gd name="connsiteY15" fmla="*/ 898626 h 2013480"/>
                <a:gd name="connsiteX16" fmla="*/ 390077 w 4755450"/>
                <a:gd name="connsiteY16" fmla="*/ 1029255 h 2013480"/>
                <a:gd name="connsiteX17" fmla="*/ 813304 w 4755450"/>
                <a:gd name="connsiteY17" fmla="*/ 1235632 h 2013480"/>
                <a:gd name="connsiteX18" fmla="*/ 1087515 w 4755450"/>
                <a:gd name="connsiteY18" fmla="*/ 1553573 h 2013480"/>
                <a:gd name="connsiteX19" fmla="*/ 1407070 w 4755450"/>
                <a:gd name="connsiteY19" fmla="*/ 1734395 h 2013480"/>
                <a:gd name="connsiteX20" fmla="*/ 2638114 w 4755450"/>
                <a:gd name="connsiteY20" fmla="*/ 1620974 h 2013480"/>
                <a:gd name="connsiteX21" fmla="*/ 3878215 w 4755450"/>
                <a:gd name="connsiteY21" fmla="*/ 1791078 h 2013480"/>
                <a:gd name="connsiteX22" fmla="*/ 4494263 w 4755450"/>
                <a:gd name="connsiteY22" fmla="*/ 1397391 h 2013480"/>
                <a:gd name="connsiteX23" fmla="*/ 4365105 w 4755450"/>
                <a:gd name="connsiteY23" fmla="*/ 734174 h 2013480"/>
                <a:gd name="connsiteX24" fmla="*/ 3533831 w 4755450"/>
                <a:gd name="connsiteY24" fmla="*/ 318538 h 2013480"/>
                <a:gd name="connsiteX25" fmla="*/ 2471859 w 4755450"/>
                <a:gd name="connsiteY25" fmla="*/ 128777 h 2013480"/>
                <a:gd name="connsiteX26" fmla="*/ 1158767 w 4755450"/>
                <a:gd name="connsiteY26" fmla="*/ 389790 h 2013480"/>
                <a:gd name="connsiteX27" fmla="*/ 552047 w 4755450"/>
                <a:gd name="connsiteY27" fmla="*/ 594363 h 2013480"/>
                <a:gd name="connsiteX28" fmla="*/ 315619 w 4755450"/>
                <a:gd name="connsiteY28" fmla="*/ 746051 h 2013480"/>
                <a:gd name="connsiteX29" fmla="*/ 390077 w 4755450"/>
                <a:gd name="connsiteY29" fmla="*/ 1029255 h 2013480"/>
                <a:gd name="connsiteX0" fmla="*/ 47741 w 4755450"/>
                <a:gd name="connsiteY0" fmla="*/ 898626 h 2013480"/>
                <a:gd name="connsiteX1" fmla="*/ 65159 w 4755450"/>
                <a:gd name="connsiteY1" fmla="*/ 606239 h 2013480"/>
                <a:gd name="connsiteX2" fmla="*/ 327494 w 4755450"/>
                <a:gd name="connsiteY2" fmla="*/ 437291 h 2013480"/>
                <a:gd name="connsiteX3" fmla="*/ 612502 w 4755450"/>
                <a:gd name="connsiteY3" fmla="*/ 318539 h 2013480"/>
                <a:gd name="connsiteX4" fmla="*/ 1133939 w 4755450"/>
                <a:gd name="connsiteY4" fmla="*/ 214354 h 2013480"/>
                <a:gd name="connsiteX5" fmla="*/ 1835660 w 4755450"/>
                <a:gd name="connsiteY5" fmla="*/ 57280 h 2013480"/>
                <a:gd name="connsiteX6" fmla="*/ 2483733 w 4755450"/>
                <a:gd name="connsiteY6" fmla="*/ 197 h 2013480"/>
                <a:gd name="connsiteX7" fmla="*/ 3378374 w 4755450"/>
                <a:gd name="connsiteY7" fmla="*/ 83727 h 2013480"/>
                <a:gd name="connsiteX8" fmla="*/ 4127598 w 4755450"/>
                <a:gd name="connsiteY8" fmla="*/ 366039 h 2013480"/>
                <a:gd name="connsiteX9" fmla="*/ 4602611 w 4755450"/>
                <a:gd name="connsiteY9" fmla="*/ 734175 h 2013480"/>
                <a:gd name="connsiteX10" fmla="*/ 4694095 w 4755450"/>
                <a:gd name="connsiteY10" fmla="*/ 1516143 h 2013480"/>
                <a:gd name="connsiteX11" fmla="*/ 3937593 w 4755450"/>
                <a:gd name="connsiteY11" fmla="*/ 2004835 h 2013480"/>
                <a:gd name="connsiteX12" fmla="*/ 2602487 w 4755450"/>
                <a:gd name="connsiteY12" fmla="*/ 1832682 h 2013480"/>
                <a:gd name="connsiteX13" fmla="*/ 1158766 w 4755450"/>
                <a:gd name="connsiteY13" fmla="*/ 1886082 h 2013480"/>
                <a:gd name="connsiteX14" fmla="*/ 624377 w 4755450"/>
                <a:gd name="connsiteY14" fmla="*/ 1327942 h 2013480"/>
                <a:gd name="connsiteX15" fmla="*/ 47741 w 4755450"/>
                <a:gd name="connsiteY15" fmla="*/ 898626 h 2013480"/>
                <a:gd name="connsiteX16" fmla="*/ 390077 w 4755450"/>
                <a:gd name="connsiteY16" fmla="*/ 1029255 h 2013480"/>
                <a:gd name="connsiteX17" fmla="*/ 813304 w 4755450"/>
                <a:gd name="connsiteY17" fmla="*/ 1235632 h 2013480"/>
                <a:gd name="connsiteX18" fmla="*/ 1087515 w 4755450"/>
                <a:gd name="connsiteY18" fmla="*/ 1553573 h 2013480"/>
                <a:gd name="connsiteX19" fmla="*/ 1407070 w 4755450"/>
                <a:gd name="connsiteY19" fmla="*/ 1734395 h 2013480"/>
                <a:gd name="connsiteX20" fmla="*/ 2638114 w 4755450"/>
                <a:gd name="connsiteY20" fmla="*/ 1620974 h 2013480"/>
                <a:gd name="connsiteX21" fmla="*/ 3878215 w 4755450"/>
                <a:gd name="connsiteY21" fmla="*/ 1791078 h 2013480"/>
                <a:gd name="connsiteX22" fmla="*/ 4494263 w 4755450"/>
                <a:gd name="connsiteY22" fmla="*/ 1397391 h 2013480"/>
                <a:gd name="connsiteX23" fmla="*/ 4365105 w 4755450"/>
                <a:gd name="connsiteY23" fmla="*/ 734174 h 2013480"/>
                <a:gd name="connsiteX24" fmla="*/ 3533831 w 4755450"/>
                <a:gd name="connsiteY24" fmla="*/ 318538 h 2013480"/>
                <a:gd name="connsiteX25" fmla="*/ 2471859 w 4755450"/>
                <a:gd name="connsiteY25" fmla="*/ 128777 h 2013480"/>
                <a:gd name="connsiteX26" fmla="*/ 1882084 w 4755450"/>
                <a:gd name="connsiteY26" fmla="*/ 202478 h 2013480"/>
                <a:gd name="connsiteX27" fmla="*/ 1158767 w 4755450"/>
                <a:gd name="connsiteY27" fmla="*/ 389790 h 2013480"/>
                <a:gd name="connsiteX28" fmla="*/ 552047 w 4755450"/>
                <a:gd name="connsiteY28" fmla="*/ 594363 h 2013480"/>
                <a:gd name="connsiteX29" fmla="*/ 315619 w 4755450"/>
                <a:gd name="connsiteY29" fmla="*/ 746051 h 2013480"/>
                <a:gd name="connsiteX30" fmla="*/ 390077 w 4755450"/>
                <a:gd name="connsiteY30" fmla="*/ 1029255 h 2013480"/>
                <a:gd name="connsiteX0" fmla="*/ 47741 w 4755450"/>
                <a:gd name="connsiteY0" fmla="*/ 898626 h 2013480"/>
                <a:gd name="connsiteX1" fmla="*/ 65159 w 4755450"/>
                <a:gd name="connsiteY1" fmla="*/ 606239 h 2013480"/>
                <a:gd name="connsiteX2" fmla="*/ 327494 w 4755450"/>
                <a:gd name="connsiteY2" fmla="*/ 437291 h 2013480"/>
                <a:gd name="connsiteX3" fmla="*/ 612502 w 4755450"/>
                <a:gd name="connsiteY3" fmla="*/ 318539 h 2013480"/>
                <a:gd name="connsiteX4" fmla="*/ 1133939 w 4755450"/>
                <a:gd name="connsiteY4" fmla="*/ 214354 h 2013480"/>
                <a:gd name="connsiteX5" fmla="*/ 1835660 w 4755450"/>
                <a:gd name="connsiteY5" fmla="*/ 57280 h 2013480"/>
                <a:gd name="connsiteX6" fmla="*/ 2483733 w 4755450"/>
                <a:gd name="connsiteY6" fmla="*/ 197 h 2013480"/>
                <a:gd name="connsiteX7" fmla="*/ 3378374 w 4755450"/>
                <a:gd name="connsiteY7" fmla="*/ 83727 h 2013480"/>
                <a:gd name="connsiteX8" fmla="*/ 4127598 w 4755450"/>
                <a:gd name="connsiteY8" fmla="*/ 366039 h 2013480"/>
                <a:gd name="connsiteX9" fmla="*/ 4602611 w 4755450"/>
                <a:gd name="connsiteY9" fmla="*/ 734175 h 2013480"/>
                <a:gd name="connsiteX10" fmla="*/ 4694095 w 4755450"/>
                <a:gd name="connsiteY10" fmla="*/ 1516143 h 2013480"/>
                <a:gd name="connsiteX11" fmla="*/ 3937593 w 4755450"/>
                <a:gd name="connsiteY11" fmla="*/ 2004835 h 2013480"/>
                <a:gd name="connsiteX12" fmla="*/ 2602487 w 4755450"/>
                <a:gd name="connsiteY12" fmla="*/ 1832682 h 2013480"/>
                <a:gd name="connsiteX13" fmla="*/ 1158766 w 4755450"/>
                <a:gd name="connsiteY13" fmla="*/ 1886082 h 2013480"/>
                <a:gd name="connsiteX14" fmla="*/ 624377 w 4755450"/>
                <a:gd name="connsiteY14" fmla="*/ 1327942 h 2013480"/>
                <a:gd name="connsiteX15" fmla="*/ 47741 w 4755450"/>
                <a:gd name="connsiteY15" fmla="*/ 898626 h 2013480"/>
                <a:gd name="connsiteX16" fmla="*/ 390077 w 4755450"/>
                <a:gd name="connsiteY16" fmla="*/ 1029255 h 2013480"/>
                <a:gd name="connsiteX17" fmla="*/ 813304 w 4755450"/>
                <a:gd name="connsiteY17" fmla="*/ 1235632 h 2013480"/>
                <a:gd name="connsiteX18" fmla="*/ 1087515 w 4755450"/>
                <a:gd name="connsiteY18" fmla="*/ 1553573 h 2013480"/>
                <a:gd name="connsiteX19" fmla="*/ 1407070 w 4755450"/>
                <a:gd name="connsiteY19" fmla="*/ 1734395 h 2013480"/>
                <a:gd name="connsiteX20" fmla="*/ 2638114 w 4755450"/>
                <a:gd name="connsiteY20" fmla="*/ 1620974 h 2013480"/>
                <a:gd name="connsiteX21" fmla="*/ 3878215 w 4755450"/>
                <a:gd name="connsiteY21" fmla="*/ 1791078 h 2013480"/>
                <a:gd name="connsiteX22" fmla="*/ 4494263 w 4755450"/>
                <a:gd name="connsiteY22" fmla="*/ 1397391 h 2013480"/>
                <a:gd name="connsiteX23" fmla="*/ 4365105 w 4755450"/>
                <a:gd name="connsiteY23" fmla="*/ 734174 h 2013480"/>
                <a:gd name="connsiteX24" fmla="*/ 3533831 w 4755450"/>
                <a:gd name="connsiteY24" fmla="*/ 318538 h 2013480"/>
                <a:gd name="connsiteX25" fmla="*/ 2471859 w 4755450"/>
                <a:gd name="connsiteY25" fmla="*/ 128777 h 2013480"/>
                <a:gd name="connsiteX26" fmla="*/ 1882084 w 4755450"/>
                <a:gd name="connsiteY26" fmla="*/ 261855 h 2013480"/>
                <a:gd name="connsiteX27" fmla="*/ 1158767 w 4755450"/>
                <a:gd name="connsiteY27" fmla="*/ 389790 h 2013480"/>
                <a:gd name="connsiteX28" fmla="*/ 552047 w 4755450"/>
                <a:gd name="connsiteY28" fmla="*/ 594363 h 2013480"/>
                <a:gd name="connsiteX29" fmla="*/ 315619 w 4755450"/>
                <a:gd name="connsiteY29" fmla="*/ 746051 h 2013480"/>
                <a:gd name="connsiteX30" fmla="*/ 390077 w 4755450"/>
                <a:gd name="connsiteY30" fmla="*/ 1029255 h 2013480"/>
                <a:gd name="connsiteX0" fmla="*/ 47741 w 4755450"/>
                <a:gd name="connsiteY0" fmla="*/ 899550 h 2014404"/>
                <a:gd name="connsiteX1" fmla="*/ 65159 w 4755450"/>
                <a:gd name="connsiteY1" fmla="*/ 607163 h 2014404"/>
                <a:gd name="connsiteX2" fmla="*/ 327494 w 4755450"/>
                <a:gd name="connsiteY2" fmla="*/ 438215 h 2014404"/>
                <a:gd name="connsiteX3" fmla="*/ 612502 w 4755450"/>
                <a:gd name="connsiteY3" fmla="*/ 319463 h 2014404"/>
                <a:gd name="connsiteX4" fmla="*/ 1133939 w 4755450"/>
                <a:gd name="connsiteY4" fmla="*/ 215278 h 2014404"/>
                <a:gd name="connsiteX5" fmla="*/ 1871286 w 4755450"/>
                <a:gd name="connsiteY5" fmla="*/ 129456 h 2014404"/>
                <a:gd name="connsiteX6" fmla="*/ 2483733 w 4755450"/>
                <a:gd name="connsiteY6" fmla="*/ 1121 h 2014404"/>
                <a:gd name="connsiteX7" fmla="*/ 3378374 w 4755450"/>
                <a:gd name="connsiteY7" fmla="*/ 84651 h 2014404"/>
                <a:gd name="connsiteX8" fmla="*/ 4127598 w 4755450"/>
                <a:gd name="connsiteY8" fmla="*/ 366963 h 2014404"/>
                <a:gd name="connsiteX9" fmla="*/ 4602611 w 4755450"/>
                <a:gd name="connsiteY9" fmla="*/ 735099 h 2014404"/>
                <a:gd name="connsiteX10" fmla="*/ 4694095 w 4755450"/>
                <a:gd name="connsiteY10" fmla="*/ 1517067 h 2014404"/>
                <a:gd name="connsiteX11" fmla="*/ 3937593 w 4755450"/>
                <a:gd name="connsiteY11" fmla="*/ 2005759 h 2014404"/>
                <a:gd name="connsiteX12" fmla="*/ 2602487 w 4755450"/>
                <a:gd name="connsiteY12" fmla="*/ 1833606 h 2014404"/>
                <a:gd name="connsiteX13" fmla="*/ 1158766 w 4755450"/>
                <a:gd name="connsiteY13" fmla="*/ 1887006 h 2014404"/>
                <a:gd name="connsiteX14" fmla="*/ 624377 w 4755450"/>
                <a:gd name="connsiteY14" fmla="*/ 1328866 h 2014404"/>
                <a:gd name="connsiteX15" fmla="*/ 47741 w 4755450"/>
                <a:gd name="connsiteY15" fmla="*/ 899550 h 2014404"/>
                <a:gd name="connsiteX16" fmla="*/ 390077 w 4755450"/>
                <a:gd name="connsiteY16" fmla="*/ 1030179 h 2014404"/>
                <a:gd name="connsiteX17" fmla="*/ 813304 w 4755450"/>
                <a:gd name="connsiteY17" fmla="*/ 1236556 h 2014404"/>
                <a:gd name="connsiteX18" fmla="*/ 1087515 w 4755450"/>
                <a:gd name="connsiteY18" fmla="*/ 1554497 h 2014404"/>
                <a:gd name="connsiteX19" fmla="*/ 1407070 w 4755450"/>
                <a:gd name="connsiteY19" fmla="*/ 1735319 h 2014404"/>
                <a:gd name="connsiteX20" fmla="*/ 2638114 w 4755450"/>
                <a:gd name="connsiteY20" fmla="*/ 1621898 h 2014404"/>
                <a:gd name="connsiteX21" fmla="*/ 3878215 w 4755450"/>
                <a:gd name="connsiteY21" fmla="*/ 1792002 h 2014404"/>
                <a:gd name="connsiteX22" fmla="*/ 4494263 w 4755450"/>
                <a:gd name="connsiteY22" fmla="*/ 1398315 h 2014404"/>
                <a:gd name="connsiteX23" fmla="*/ 4365105 w 4755450"/>
                <a:gd name="connsiteY23" fmla="*/ 735098 h 2014404"/>
                <a:gd name="connsiteX24" fmla="*/ 3533831 w 4755450"/>
                <a:gd name="connsiteY24" fmla="*/ 319462 h 2014404"/>
                <a:gd name="connsiteX25" fmla="*/ 2471859 w 4755450"/>
                <a:gd name="connsiteY25" fmla="*/ 129701 h 2014404"/>
                <a:gd name="connsiteX26" fmla="*/ 1882084 w 4755450"/>
                <a:gd name="connsiteY26" fmla="*/ 262779 h 2014404"/>
                <a:gd name="connsiteX27" fmla="*/ 1158767 w 4755450"/>
                <a:gd name="connsiteY27" fmla="*/ 390714 h 2014404"/>
                <a:gd name="connsiteX28" fmla="*/ 552047 w 4755450"/>
                <a:gd name="connsiteY28" fmla="*/ 595287 h 2014404"/>
                <a:gd name="connsiteX29" fmla="*/ 315619 w 4755450"/>
                <a:gd name="connsiteY29" fmla="*/ 746975 h 2014404"/>
                <a:gd name="connsiteX30" fmla="*/ 390077 w 4755450"/>
                <a:gd name="connsiteY30" fmla="*/ 1030179 h 2014404"/>
                <a:gd name="connsiteX0" fmla="*/ 47741 w 4755450"/>
                <a:gd name="connsiteY0" fmla="*/ 899550 h 2014404"/>
                <a:gd name="connsiteX1" fmla="*/ 65159 w 4755450"/>
                <a:gd name="connsiteY1" fmla="*/ 607163 h 2014404"/>
                <a:gd name="connsiteX2" fmla="*/ 327494 w 4755450"/>
                <a:gd name="connsiteY2" fmla="*/ 438215 h 2014404"/>
                <a:gd name="connsiteX3" fmla="*/ 612502 w 4755450"/>
                <a:gd name="connsiteY3" fmla="*/ 319463 h 2014404"/>
                <a:gd name="connsiteX4" fmla="*/ 1133939 w 4755450"/>
                <a:gd name="connsiteY4" fmla="*/ 215278 h 2014404"/>
                <a:gd name="connsiteX5" fmla="*/ 1871286 w 4755450"/>
                <a:gd name="connsiteY5" fmla="*/ 129456 h 2014404"/>
                <a:gd name="connsiteX6" fmla="*/ 2483733 w 4755450"/>
                <a:gd name="connsiteY6" fmla="*/ 1121 h 2014404"/>
                <a:gd name="connsiteX7" fmla="*/ 3378374 w 4755450"/>
                <a:gd name="connsiteY7" fmla="*/ 84651 h 2014404"/>
                <a:gd name="connsiteX8" fmla="*/ 4127598 w 4755450"/>
                <a:gd name="connsiteY8" fmla="*/ 366963 h 2014404"/>
                <a:gd name="connsiteX9" fmla="*/ 4602611 w 4755450"/>
                <a:gd name="connsiteY9" fmla="*/ 735099 h 2014404"/>
                <a:gd name="connsiteX10" fmla="*/ 4694095 w 4755450"/>
                <a:gd name="connsiteY10" fmla="*/ 1517067 h 2014404"/>
                <a:gd name="connsiteX11" fmla="*/ 3937593 w 4755450"/>
                <a:gd name="connsiteY11" fmla="*/ 2005759 h 2014404"/>
                <a:gd name="connsiteX12" fmla="*/ 2602487 w 4755450"/>
                <a:gd name="connsiteY12" fmla="*/ 1833606 h 2014404"/>
                <a:gd name="connsiteX13" fmla="*/ 1158766 w 4755450"/>
                <a:gd name="connsiteY13" fmla="*/ 1887006 h 2014404"/>
                <a:gd name="connsiteX14" fmla="*/ 624377 w 4755450"/>
                <a:gd name="connsiteY14" fmla="*/ 1328866 h 2014404"/>
                <a:gd name="connsiteX15" fmla="*/ 47741 w 4755450"/>
                <a:gd name="connsiteY15" fmla="*/ 899550 h 2014404"/>
                <a:gd name="connsiteX16" fmla="*/ 390077 w 4755450"/>
                <a:gd name="connsiteY16" fmla="*/ 1030179 h 2014404"/>
                <a:gd name="connsiteX17" fmla="*/ 813304 w 4755450"/>
                <a:gd name="connsiteY17" fmla="*/ 1236556 h 2014404"/>
                <a:gd name="connsiteX18" fmla="*/ 1087515 w 4755450"/>
                <a:gd name="connsiteY18" fmla="*/ 1554497 h 2014404"/>
                <a:gd name="connsiteX19" fmla="*/ 1407070 w 4755450"/>
                <a:gd name="connsiteY19" fmla="*/ 1735319 h 2014404"/>
                <a:gd name="connsiteX20" fmla="*/ 2638114 w 4755450"/>
                <a:gd name="connsiteY20" fmla="*/ 1621898 h 2014404"/>
                <a:gd name="connsiteX21" fmla="*/ 3878215 w 4755450"/>
                <a:gd name="connsiteY21" fmla="*/ 1792002 h 2014404"/>
                <a:gd name="connsiteX22" fmla="*/ 4494263 w 4755450"/>
                <a:gd name="connsiteY22" fmla="*/ 1398315 h 2014404"/>
                <a:gd name="connsiteX23" fmla="*/ 4365105 w 4755450"/>
                <a:gd name="connsiteY23" fmla="*/ 735098 h 2014404"/>
                <a:gd name="connsiteX24" fmla="*/ 3533831 w 4755450"/>
                <a:gd name="connsiteY24" fmla="*/ 319462 h 2014404"/>
                <a:gd name="connsiteX25" fmla="*/ 2471859 w 4755450"/>
                <a:gd name="connsiteY25" fmla="*/ 129701 h 2014404"/>
                <a:gd name="connsiteX26" fmla="*/ 1882084 w 4755450"/>
                <a:gd name="connsiteY26" fmla="*/ 262779 h 2014404"/>
                <a:gd name="connsiteX27" fmla="*/ 1182517 w 4755450"/>
                <a:gd name="connsiteY27" fmla="*/ 450091 h 2014404"/>
                <a:gd name="connsiteX28" fmla="*/ 552047 w 4755450"/>
                <a:gd name="connsiteY28" fmla="*/ 595287 h 2014404"/>
                <a:gd name="connsiteX29" fmla="*/ 315619 w 4755450"/>
                <a:gd name="connsiteY29" fmla="*/ 746975 h 2014404"/>
                <a:gd name="connsiteX30" fmla="*/ 390077 w 4755450"/>
                <a:gd name="connsiteY30" fmla="*/ 1030179 h 2014404"/>
                <a:gd name="connsiteX0" fmla="*/ 47741 w 4755450"/>
                <a:gd name="connsiteY0" fmla="*/ 898431 h 2013285"/>
                <a:gd name="connsiteX1" fmla="*/ 65159 w 4755450"/>
                <a:gd name="connsiteY1" fmla="*/ 606044 h 2013285"/>
                <a:gd name="connsiteX2" fmla="*/ 327494 w 4755450"/>
                <a:gd name="connsiteY2" fmla="*/ 437096 h 2013285"/>
                <a:gd name="connsiteX3" fmla="*/ 612502 w 4755450"/>
                <a:gd name="connsiteY3" fmla="*/ 318344 h 2013285"/>
                <a:gd name="connsiteX4" fmla="*/ 1133939 w 4755450"/>
                <a:gd name="connsiteY4" fmla="*/ 214159 h 2013285"/>
                <a:gd name="connsiteX5" fmla="*/ 1871286 w 4755450"/>
                <a:gd name="connsiteY5" fmla="*/ 80836 h 2013285"/>
                <a:gd name="connsiteX6" fmla="*/ 2483733 w 4755450"/>
                <a:gd name="connsiteY6" fmla="*/ 2 h 2013285"/>
                <a:gd name="connsiteX7" fmla="*/ 3378374 w 4755450"/>
                <a:gd name="connsiteY7" fmla="*/ 83532 h 2013285"/>
                <a:gd name="connsiteX8" fmla="*/ 4127598 w 4755450"/>
                <a:gd name="connsiteY8" fmla="*/ 365844 h 2013285"/>
                <a:gd name="connsiteX9" fmla="*/ 4602611 w 4755450"/>
                <a:gd name="connsiteY9" fmla="*/ 733980 h 2013285"/>
                <a:gd name="connsiteX10" fmla="*/ 4694095 w 4755450"/>
                <a:gd name="connsiteY10" fmla="*/ 1515948 h 2013285"/>
                <a:gd name="connsiteX11" fmla="*/ 3937593 w 4755450"/>
                <a:gd name="connsiteY11" fmla="*/ 2004640 h 2013285"/>
                <a:gd name="connsiteX12" fmla="*/ 2602487 w 4755450"/>
                <a:gd name="connsiteY12" fmla="*/ 1832487 h 2013285"/>
                <a:gd name="connsiteX13" fmla="*/ 1158766 w 4755450"/>
                <a:gd name="connsiteY13" fmla="*/ 1885887 h 2013285"/>
                <a:gd name="connsiteX14" fmla="*/ 624377 w 4755450"/>
                <a:gd name="connsiteY14" fmla="*/ 1327747 h 2013285"/>
                <a:gd name="connsiteX15" fmla="*/ 47741 w 4755450"/>
                <a:gd name="connsiteY15" fmla="*/ 898431 h 2013285"/>
                <a:gd name="connsiteX16" fmla="*/ 390077 w 4755450"/>
                <a:gd name="connsiteY16" fmla="*/ 1029060 h 2013285"/>
                <a:gd name="connsiteX17" fmla="*/ 813304 w 4755450"/>
                <a:gd name="connsiteY17" fmla="*/ 1235437 h 2013285"/>
                <a:gd name="connsiteX18" fmla="*/ 1087515 w 4755450"/>
                <a:gd name="connsiteY18" fmla="*/ 1553378 h 2013285"/>
                <a:gd name="connsiteX19" fmla="*/ 1407070 w 4755450"/>
                <a:gd name="connsiteY19" fmla="*/ 1734200 h 2013285"/>
                <a:gd name="connsiteX20" fmla="*/ 2638114 w 4755450"/>
                <a:gd name="connsiteY20" fmla="*/ 1620779 h 2013285"/>
                <a:gd name="connsiteX21" fmla="*/ 3878215 w 4755450"/>
                <a:gd name="connsiteY21" fmla="*/ 1790883 h 2013285"/>
                <a:gd name="connsiteX22" fmla="*/ 4494263 w 4755450"/>
                <a:gd name="connsiteY22" fmla="*/ 1397196 h 2013285"/>
                <a:gd name="connsiteX23" fmla="*/ 4365105 w 4755450"/>
                <a:gd name="connsiteY23" fmla="*/ 733979 h 2013285"/>
                <a:gd name="connsiteX24" fmla="*/ 3533831 w 4755450"/>
                <a:gd name="connsiteY24" fmla="*/ 318343 h 2013285"/>
                <a:gd name="connsiteX25" fmla="*/ 2471859 w 4755450"/>
                <a:gd name="connsiteY25" fmla="*/ 128582 h 2013285"/>
                <a:gd name="connsiteX26" fmla="*/ 1882084 w 4755450"/>
                <a:gd name="connsiteY26" fmla="*/ 261660 h 2013285"/>
                <a:gd name="connsiteX27" fmla="*/ 1182517 w 4755450"/>
                <a:gd name="connsiteY27" fmla="*/ 448972 h 2013285"/>
                <a:gd name="connsiteX28" fmla="*/ 552047 w 4755450"/>
                <a:gd name="connsiteY28" fmla="*/ 594168 h 2013285"/>
                <a:gd name="connsiteX29" fmla="*/ 315619 w 4755450"/>
                <a:gd name="connsiteY29" fmla="*/ 745856 h 2013285"/>
                <a:gd name="connsiteX30" fmla="*/ 390077 w 4755450"/>
                <a:gd name="connsiteY30" fmla="*/ 1029060 h 2013285"/>
                <a:gd name="connsiteX0" fmla="*/ 47741 w 4755450"/>
                <a:gd name="connsiteY0" fmla="*/ 898431 h 2013285"/>
                <a:gd name="connsiteX1" fmla="*/ 65159 w 4755450"/>
                <a:gd name="connsiteY1" fmla="*/ 606044 h 2013285"/>
                <a:gd name="connsiteX2" fmla="*/ 327494 w 4755450"/>
                <a:gd name="connsiteY2" fmla="*/ 437096 h 2013285"/>
                <a:gd name="connsiteX3" fmla="*/ 612502 w 4755450"/>
                <a:gd name="connsiteY3" fmla="*/ 318344 h 2013285"/>
                <a:gd name="connsiteX4" fmla="*/ 1133939 w 4755450"/>
                <a:gd name="connsiteY4" fmla="*/ 214159 h 2013285"/>
                <a:gd name="connsiteX5" fmla="*/ 1871286 w 4755450"/>
                <a:gd name="connsiteY5" fmla="*/ 80836 h 2013285"/>
                <a:gd name="connsiteX6" fmla="*/ 2483733 w 4755450"/>
                <a:gd name="connsiteY6" fmla="*/ 2 h 2013285"/>
                <a:gd name="connsiteX7" fmla="*/ 3378374 w 4755450"/>
                <a:gd name="connsiteY7" fmla="*/ 83532 h 2013285"/>
                <a:gd name="connsiteX8" fmla="*/ 4127598 w 4755450"/>
                <a:gd name="connsiteY8" fmla="*/ 365844 h 2013285"/>
                <a:gd name="connsiteX9" fmla="*/ 4602611 w 4755450"/>
                <a:gd name="connsiteY9" fmla="*/ 733980 h 2013285"/>
                <a:gd name="connsiteX10" fmla="*/ 4694095 w 4755450"/>
                <a:gd name="connsiteY10" fmla="*/ 1515948 h 2013285"/>
                <a:gd name="connsiteX11" fmla="*/ 3937593 w 4755450"/>
                <a:gd name="connsiteY11" fmla="*/ 2004640 h 2013285"/>
                <a:gd name="connsiteX12" fmla="*/ 2602487 w 4755450"/>
                <a:gd name="connsiteY12" fmla="*/ 1832487 h 2013285"/>
                <a:gd name="connsiteX13" fmla="*/ 1158766 w 4755450"/>
                <a:gd name="connsiteY13" fmla="*/ 1885887 h 2013285"/>
                <a:gd name="connsiteX14" fmla="*/ 624377 w 4755450"/>
                <a:gd name="connsiteY14" fmla="*/ 1327747 h 2013285"/>
                <a:gd name="connsiteX15" fmla="*/ 47741 w 4755450"/>
                <a:gd name="connsiteY15" fmla="*/ 898431 h 2013285"/>
                <a:gd name="connsiteX16" fmla="*/ 390077 w 4755450"/>
                <a:gd name="connsiteY16" fmla="*/ 1029060 h 2013285"/>
                <a:gd name="connsiteX17" fmla="*/ 813304 w 4755450"/>
                <a:gd name="connsiteY17" fmla="*/ 1235437 h 2013285"/>
                <a:gd name="connsiteX18" fmla="*/ 1087515 w 4755450"/>
                <a:gd name="connsiteY18" fmla="*/ 1553378 h 2013285"/>
                <a:gd name="connsiteX19" fmla="*/ 1407070 w 4755450"/>
                <a:gd name="connsiteY19" fmla="*/ 1734200 h 2013285"/>
                <a:gd name="connsiteX20" fmla="*/ 2638114 w 4755450"/>
                <a:gd name="connsiteY20" fmla="*/ 1620779 h 2013285"/>
                <a:gd name="connsiteX21" fmla="*/ 3878215 w 4755450"/>
                <a:gd name="connsiteY21" fmla="*/ 1790883 h 2013285"/>
                <a:gd name="connsiteX22" fmla="*/ 4494263 w 4755450"/>
                <a:gd name="connsiteY22" fmla="*/ 1397196 h 2013285"/>
                <a:gd name="connsiteX23" fmla="*/ 4365105 w 4755450"/>
                <a:gd name="connsiteY23" fmla="*/ 733979 h 2013285"/>
                <a:gd name="connsiteX24" fmla="*/ 3533831 w 4755450"/>
                <a:gd name="connsiteY24" fmla="*/ 318343 h 2013285"/>
                <a:gd name="connsiteX25" fmla="*/ 2471859 w 4755450"/>
                <a:gd name="connsiteY25" fmla="*/ 128582 h 2013285"/>
                <a:gd name="connsiteX26" fmla="*/ 1870209 w 4755450"/>
                <a:gd name="connsiteY26" fmla="*/ 226034 h 2013285"/>
                <a:gd name="connsiteX27" fmla="*/ 1182517 w 4755450"/>
                <a:gd name="connsiteY27" fmla="*/ 448972 h 2013285"/>
                <a:gd name="connsiteX28" fmla="*/ 552047 w 4755450"/>
                <a:gd name="connsiteY28" fmla="*/ 594168 h 2013285"/>
                <a:gd name="connsiteX29" fmla="*/ 315619 w 4755450"/>
                <a:gd name="connsiteY29" fmla="*/ 745856 h 2013285"/>
                <a:gd name="connsiteX30" fmla="*/ 390077 w 4755450"/>
                <a:gd name="connsiteY30" fmla="*/ 1029060 h 2013285"/>
                <a:gd name="connsiteX0" fmla="*/ 47741 w 4755450"/>
                <a:gd name="connsiteY0" fmla="*/ 898431 h 2013285"/>
                <a:gd name="connsiteX1" fmla="*/ 65159 w 4755450"/>
                <a:gd name="connsiteY1" fmla="*/ 606044 h 2013285"/>
                <a:gd name="connsiteX2" fmla="*/ 327494 w 4755450"/>
                <a:gd name="connsiteY2" fmla="*/ 437096 h 2013285"/>
                <a:gd name="connsiteX3" fmla="*/ 612502 w 4755450"/>
                <a:gd name="connsiteY3" fmla="*/ 318344 h 2013285"/>
                <a:gd name="connsiteX4" fmla="*/ 1133939 w 4755450"/>
                <a:gd name="connsiteY4" fmla="*/ 214159 h 2013285"/>
                <a:gd name="connsiteX5" fmla="*/ 1871286 w 4755450"/>
                <a:gd name="connsiteY5" fmla="*/ 80836 h 2013285"/>
                <a:gd name="connsiteX6" fmla="*/ 2483733 w 4755450"/>
                <a:gd name="connsiteY6" fmla="*/ 2 h 2013285"/>
                <a:gd name="connsiteX7" fmla="*/ 3378374 w 4755450"/>
                <a:gd name="connsiteY7" fmla="*/ 83532 h 2013285"/>
                <a:gd name="connsiteX8" fmla="*/ 4127598 w 4755450"/>
                <a:gd name="connsiteY8" fmla="*/ 365844 h 2013285"/>
                <a:gd name="connsiteX9" fmla="*/ 4602611 w 4755450"/>
                <a:gd name="connsiteY9" fmla="*/ 733980 h 2013285"/>
                <a:gd name="connsiteX10" fmla="*/ 4694095 w 4755450"/>
                <a:gd name="connsiteY10" fmla="*/ 1515948 h 2013285"/>
                <a:gd name="connsiteX11" fmla="*/ 3937593 w 4755450"/>
                <a:gd name="connsiteY11" fmla="*/ 2004640 h 2013285"/>
                <a:gd name="connsiteX12" fmla="*/ 2602487 w 4755450"/>
                <a:gd name="connsiteY12" fmla="*/ 1832487 h 2013285"/>
                <a:gd name="connsiteX13" fmla="*/ 1158766 w 4755450"/>
                <a:gd name="connsiteY13" fmla="*/ 1885887 h 2013285"/>
                <a:gd name="connsiteX14" fmla="*/ 624377 w 4755450"/>
                <a:gd name="connsiteY14" fmla="*/ 1327747 h 2013285"/>
                <a:gd name="connsiteX15" fmla="*/ 47741 w 4755450"/>
                <a:gd name="connsiteY15" fmla="*/ 898431 h 2013285"/>
                <a:gd name="connsiteX16" fmla="*/ 390077 w 4755450"/>
                <a:gd name="connsiteY16" fmla="*/ 1029060 h 2013285"/>
                <a:gd name="connsiteX17" fmla="*/ 813304 w 4755450"/>
                <a:gd name="connsiteY17" fmla="*/ 1235437 h 2013285"/>
                <a:gd name="connsiteX18" fmla="*/ 1087515 w 4755450"/>
                <a:gd name="connsiteY18" fmla="*/ 1553378 h 2013285"/>
                <a:gd name="connsiteX19" fmla="*/ 1407070 w 4755450"/>
                <a:gd name="connsiteY19" fmla="*/ 1734200 h 2013285"/>
                <a:gd name="connsiteX20" fmla="*/ 2638114 w 4755450"/>
                <a:gd name="connsiteY20" fmla="*/ 1620779 h 2013285"/>
                <a:gd name="connsiteX21" fmla="*/ 3878215 w 4755450"/>
                <a:gd name="connsiteY21" fmla="*/ 1790883 h 2013285"/>
                <a:gd name="connsiteX22" fmla="*/ 4494263 w 4755450"/>
                <a:gd name="connsiteY22" fmla="*/ 1397196 h 2013285"/>
                <a:gd name="connsiteX23" fmla="*/ 4365105 w 4755450"/>
                <a:gd name="connsiteY23" fmla="*/ 733979 h 2013285"/>
                <a:gd name="connsiteX24" fmla="*/ 3533831 w 4755450"/>
                <a:gd name="connsiteY24" fmla="*/ 318343 h 2013285"/>
                <a:gd name="connsiteX25" fmla="*/ 2471859 w 4755450"/>
                <a:gd name="connsiteY25" fmla="*/ 128582 h 2013285"/>
                <a:gd name="connsiteX26" fmla="*/ 1870209 w 4755450"/>
                <a:gd name="connsiteY26" fmla="*/ 226034 h 2013285"/>
                <a:gd name="connsiteX27" fmla="*/ 1182517 w 4755450"/>
                <a:gd name="connsiteY27" fmla="*/ 448972 h 2013285"/>
                <a:gd name="connsiteX28" fmla="*/ 552047 w 4755450"/>
                <a:gd name="connsiteY28" fmla="*/ 594168 h 2013285"/>
                <a:gd name="connsiteX29" fmla="*/ 315619 w 4755450"/>
                <a:gd name="connsiteY29" fmla="*/ 745856 h 2013285"/>
                <a:gd name="connsiteX30" fmla="*/ 390077 w 4755450"/>
                <a:gd name="connsiteY30" fmla="*/ 1029060 h 2013285"/>
                <a:gd name="connsiteX0" fmla="*/ 47741 w 4755450"/>
                <a:gd name="connsiteY0" fmla="*/ 898431 h 2013285"/>
                <a:gd name="connsiteX1" fmla="*/ 65159 w 4755450"/>
                <a:gd name="connsiteY1" fmla="*/ 606044 h 2013285"/>
                <a:gd name="connsiteX2" fmla="*/ 327494 w 4755450"/>
                <a:gd name="connsiteY2" fmla="*/ 437096 h 2013285"/>
                <a:gd name="connsiteX3" fmla="*/ 612502 w 4755450"/>
                <a:gd name="connsiteY3" fmla="*/ 318344 h 2013285"/>
                <a:gd name="connsiteX4" fmla="*/ 1133939 w 4755450"/>
                <a:gd name="connsiteY4" fmla="*/ 214159 h 2013285"/>
                <a:gd name="connsiteX5" fmla="*/ 1871286 w 4755450"/>
                <a:gd name="connsiteY5" fmla="*/ 80836 h 2013285"/>
                <a:gd name="connsiteX6" fmla="*/ 2483733 w 4755450"/>
                <a:gd name="connsiteY6" fmla="*/ 2 h 2013285"/>
                <a:gd name="connsiteX7" fmla="*/ 3378374 w 4755450"/>
                <a:gd name="connsiteY7" fmla="*/ 83532 h 2013285"/>
                <a:gd name="connsiteX8" fmla="*/ 4127598 w 4755450"/>
                <a:gd name="connsiteY8" fmla="*/ 365844 h 2013285"/>
                <a:gd name="connsiteX9" fmla="*/ 4602611 w 4755450"/>
                <a:gd name="connsiteY9" fmla="*/ 733980 h 2013285"/>
                <a:gd name="connsiteX10" fmla="*/ 4694095 w 4755450"/>
                <a:gd name="connsiteY10" fmla="*/ 1515948 h 2013285"/>
                <a:gd name="connsiteX11" fmla="*/ 3937593 w 4755450"/>
                <a:gd name="connsiteY11" fmla="*/ 2004640 h 2013285"/>
                <a:gd name="connsiteX12" fmla="*/ 2602487 w 4755450"/>
                <a:gd name="connsiteY12" fmla="*/ 1832487 h 2013285"/>
                <a:gd name="connsiteX13" fmla="*/ 1158766 w 4755450"/>
                <a:gd name="connsiteY13" fmla="*/ 1885887 h 2013285"/>
                <a:gd name="connsiteX14" fmla="*/ 624377 w 4755450"/>
                <a:gd name="connsiteY14" fmla="*/ 1327747 h 2013285"/>
                <a:gd name="connsiteX15" fmla="*/ 47741 w 4755450"/>
                <a:gd name="connsiteY15" fmla="*/ 898431 h 2013285"/>
                <a:gd name="connsiteX16" fmla="*/ 390077 w 4755450"/>
                <a:gd name="connsiteY16" fmla="*/ 1029060 h 2013285"/>
                <a:gd name="connsiteX17" fmla="*/ 813304 w 4755450"/>
                <a:gd name="connsiteY17" fmla="*/ 1235437 h 2013285"/>
                <a:gd name="connsiteX18" fmla="*/ 1087515 w 4755450"/>
                <a:gd name="connsiteY18" fmla="*/ 1553378 h 2013285"/>
                <a:gd name="connsiteX19" fmla="*/ 1407070 w 4755450"/>
                <a:gd name="connsiteY19" fmla="*/ 1734200 h 2013285"/>
                <a:gd name="connsiteX20" fmla="*/ 2638114 w 4755450"/>
                <a:gd name="connsiteY20" fmla="*/ 1620779 h 2013285"/>
                <a:gd name="connsiteX21" fmla="*/ 3878215 w 4755450"/>
                <a:gd name="connsiteY21" fmla="*/ 1790883 h 2013285"/>
                <a:gd name="connsiteX22" fmla="*/ 4494263 w 4755450"/>
                <a:gd name="connsiteY22" fmla="*/ 1397196 h 2013285"/>
                <a:gd name="connsiteX23" fmla="*/ 4365105 w 4755450"/>
                <a:gd name="connsiteY23" fmla="*/ 733979 h 2013285"/>
                <a:gd name="connsiteX24" fmla="*/ 3533831 w 4755450"/>
                <a:gd name="connsiteY24" fmla="*/ 318343 h 2013285"/>
                <a:gd name="connsiteX25" fmla="*/ 2471859 w 4755450"/>
                <a:gd name="connsiteY25" fmla="*/ 128582 h 2013285"/>
                <a:gd name="connsiteX26" fmla="*/ 1870209 w 4755450"/>
                <a:gd name="connsiteY26" fmla="*/ 226034 h 2013285"/>
                <a:gd name="connsiteX27" fmla="*/ 1146891 w 4755450"/>
                <a:gd name="connsiteY27" fmla="*/ 425221 h 2013285"/>
                <a:gd name="connsiteX28" fmla="*/ 552047 w 4755450"/>
                <a:gd name="connsiteY28" fmla="*/ 594168 h 2013285"/>
                <a:gd name="connsiteX29" fmla="*/ 315619 w 4755450"/>
                <a:gd name="connsiteY29" fmla="*/ 745856 h 2013285"/>
                <a:gd name="connsiteX30" fmla="*/ 390077 w 4755450"/>
                <a:gd name="connsiteY30" fmla="*/ 1029060 h 2013285"/>
                <a:gd name="connsiteX0" fmla="*/ 47741 w 4755450"/>
                <a:gd name="connsiteY0" fmla="*/ 898431 h 2013285"/>
                <a:gd name="connsiteX1" fmla="*/ 65159 w 4755450"/>
                <a:gd name="connsiteY1" fmla="*/ 606044 h 2013285"/>
                <a:gd name="connsiteX2" fmla="*/ 327494 w 4755450"/>
                <a:gd name="connsiteY2" fmla="*/ 437096 h 2013285"/>
                <a:gd name="connsiteX3" fmla="*/ 612502 w 4755450"/>
                <a:gd name="connsiteY3" fmla="*/ 318344 h 2013285"/>
                <a:gd name="connsiteX4" fmla="*/ 1133939 w 4755450"/>
                <a:gd name="connsiteY4" fmla="*/ 214159 h 2013285"/>
                <a:gd name="connsiteX5" fmla="*/ 1871286 w 4755450"/>
                <a:gd name="connsiteY5" fmla="*/ 80836 h 2013285"/>
                <a:gd name="connsiteX6" fmla="*/ 2483733 w 4755450"/>
                <a:gd name="connsiteY6" fmla="*/ 2 h 2013285"/>
                <a:gd name="connsiteX7" fmla="*/ 3378374 w 4755450"/>
                <a:gd name="connsiteY7" fmla="*/ 83532 h 2013285"/>
                <a:gd name="connsiteX8" fmla="*/ 4127598 w 4755450"/>
                <a:gd name="connsiteY8" fmla="*/ 365844 h 2013285"/>
                <a:gd name="connsiteX9" fmla="*/ 4602611 w 4755450"/>
                <a:gd name="connsiteY9" fmla="*/ 733980 h 2013285"/>
                <a:gd name="connsiteX10" fmla="*/ 4694095 w 4755450"/>
                <a:gd name="connsiteY10" fmla="*/ 1515948 h 2013285"/>
                <a:gd name="connsiteX11" fmla="*/ 3937593 w 4755450"/>
                <a:gd name="connsiteY11" fmla="*/ 2004640 h 2013285"/>
                <a:gd name="connsiteX12" fmla="*/ 2602487 w 4755450"/>
                <a:gd name="connsiteY12" fmla="*/ 1832487 h 2013285"/>
                <a:gd name="connsiteX13" fmla="*/ 1158766 w 4755450"/>
                <a:gd name="connsiteY13" fmla="*/ 1885887 h 2013285"/>
                <a:gd name="connsiteX14" fmla="*/ 624377 w 4755450"/>
                <a:gd name="connsiteY14" fmla="*/ 1327747 h 2013285"/>
                <a:gd name="connsiteX15" fmla="*/ 47741 w 4755450"/>
                <a:gd name="connsiteY15" fmla="*/ 898431 h 2013285"/>
                <a:gd name="connsiteX16" fmla="*/ 390077 w 4755450"/>
                <a:gd name="connsiteY16" fmla="*/ 1029060 h 2013285"/>
                <a:gd name="connsiteX17" fmla="*/ 813304 w 4755450"/>
                <a:gd name="connsiteY17" fmla="*/ 1235437 h 2013285"/>
                <a:gd name="connsiteX18" fmla="*/ 1087515 w 4755450"/>
                <a:gd name="connsiteY18" fmla="*/ 1553378 h 2013285"/>
                <a:gd name="connsiteX19" fmla="*/ 1407070 w 4755450"/>
                <a:gd name="connsiteY19" fmla="*/ 1734200 h 2013285"/>
                <a:gd name="connsiteX20" fmla="*/ 2638114 w 4755450"/>
                <a:gd name="connsiteY20" fmla="*/ 1620779 h 2013285"/>
                <a:gd name="connsiteX21" fmla="*/ 3878215 w 4755450"/>
                <a:gd name="connsiteY21" fmla="*/ 1790883 h 2013285"/>
                <a:gd name="connsiteX22" fmla="*/ 4494263 w 4755450"/>
                <a:gd name="connsiteY22" fmla="*/ 1397196 h 2013285"/>
                <a:gd name="connsiteX23" fmla="*/ 4365105 w 4755450"/>
                <a:gd name="connsiteY23" fmla="*/ 733979 h 2013285"/>
                <a:gd name="connsiteX24" fmla="*/ 3533831 w 4755450"/>
                <a:gd name="connsiteY24" fmla="*/ 318343 h 2013285"/>
                <a:gd name="connsiteX25" fmla="*/ 2471859 w 4755450"/>
                <a:gd name="connsiteY25" fmla="*/ 128582 h 2013285"/>
                <a:gd name="connsiteX26" fmla="*/ 1870209 w 4755450"/>
                <a:gd name="connsiteY26" fmla="*/ 226034 h 2013285"/>
                <a:gd name="connsiteX27" fmla="*/ 1146891 w 4755450"/>
                <a:gd name="connsiteY27" fmla="*/ 425221 h 2013285"/>
                <a:gd name="connsiteX28" fmla="*/ 647050 w 4755450"/>
                <a:gd name="connsiteY28" fmla="*/ 558542 h 2013285"/>
                <a:gd name="connsiteX29" fmla="*/ 552047 w 4755450"/>
                <a:gd name="connsiteY29" fmla="*/ 594168 h 2013285"/>
                <a:gd name="connsiteX30" fmla="*/ 315619 w 4755450"/>
                <a:gd name="connsiteY30" fmla="*/ 745856 h 2013285"/>
                <a:gd name="connsiteX31" fmla="*/ 390077 w 4755450"/>
                <a:gd name="connsiteY31" fmla="*/ 1029060 h 2013285"/>
                <a:gd name="connsiteX0" fmla="*/ 47741 w 4755450"/>
                <a:gd name="connsiteY0" fmla="*/ 900094 h 2014948"/>
                <a:gd name="connsiteX1" fmla="*/ 65159 w 4755450"/>
                <a:gd name="connsiteY1" fmla="*/ 607707 h 2014948"/>
                <a:gd name="connsiteX2" fmla="*/ 327494 w 4755450"/>
                <a:gd name="connsiteY2" fmla="*/ 438759 h 2014948"/>
                <a:gd name="connsiteX3" fmla="*/ 612502 w 4755450"/>
                <a:gd name="connsiteY3" fmla="*/ 320007 h 2014948"/>
                <a:gd name="connsiteX4" fmla="*/ 1133939 w 4755450"/>
                <a:gd name="connsiteY4" fmla="*/ 215822 h 2014948"/>
                <a:gd name="connsiteX5" fmla="*/ 1918788 w 4755450"/>
                <a:gd name="connsiteY5" fmla="*/ 23123 h 2014948"/>
                <a:gd name="connsiteX6" fmla="*/ 2483733 w 4755450"/>
                <a:gd name="connsiteY6" fmla="*/ 1665 h 2014948"/>
                <a:gd name="connsiteX7" fmla="*/ 3378374 w 4755450"/>
                <a:gd name="connsiteY7" fmla="*/ 85195 h 2014948"/>
                <a:gd name="connsiteX8" fmla="*/ 4127598 w 4755450"/>
                <a:gd name="connsiteY8" fmla="*/ 367507 h 2014948"/>
                <a:gd name="connsiteX9" fmla="*/ 4602611 w 4755450"/>
                <a:gd name="connsiteY9" fmla="*/ 735643 h 2014948"/>
                <a:gd name="connsiteX10" fmla="*/ 4694095 w 4755450"/>
                <a:gd name="connsiteY10" fmla="*/ 1517611 h 2014948"/>
                <a:gd name="connsiteX11" fmla="*/ 3937593 w 4755450"/>
                <a:gd name="connsiteY11" fmla="*/ 2006303 h 2014948"/>
                <a:gd name="connsiteX12" fmla="*/ 2602487 w 4755450"/>
                <a:gd name="connsiteY12" fmla="*/ 1834150 h 2014948"/>
                <a:gd name="connsiteX13" fmla="*/ 1158766 w 4755450"/>
                <a:gd name="connsiteY13" fmla="*/ 1887550 h 2014948"/>
                <a:gd name="connsiteX14" fmla="*/ 624377 w 4755450"/>
                <a:gd name="connsiteY14" fmla="*/ 1329410 h 2014948"/>
                <a:gd name="connsiteX15" fmla="*/ 47741 w 4755450"/>
                <a:gd name="connsiteY15" fmla="*/ 900094 h 2014948"/>
                <a:gd name="connsiteX16" fmla="*/ 390077 w 4755450"/>
                <a:gd name="connsiteY16" fmla="*/ 1030723 h 2014948"/>
                <a:gd name="connsiteX17" fmla="*/ 813304 w 4755450"/>
                <a:gd name="connsiteY17" fmla="*/ 1237100 h 2014948"/>
                <a:gd name="connsiteX18" fmla="*/ 1087515 w 4755450"/>
                <a:gd name="connsiteY18" fmla="*/ 1555041 h 2014948"/>
                <a:gd name="connsiteX19" fmla="*/ 1407070 w 4755450"/>
                <a:gd name="connsiteY19" fmla="*/ 1735863 h 2014948"/>
                <a:gd name="connsiteX20" fmla="*/ 2638114 w 4755450"/>
                <a:gd name="connsiteY20" fmla="*/ 1622442 h 2014948"/>
                <a:gd name="connsiteX21" fmla="*/ 3878215 w 4755450"/>
                <a:gd name="connsiteY21" fmla="*/ 1792546 h 2014948"/>
                <a:gd name="connsiteX22" fmla="*/ 4494263 w 4755450"/>
                <a:gd name="connsiteY22" fmla="*/ 1398859 h 2014948"/>
                <a:gd name="connsiteX23" fmla="*/ 4365105 w 4755450"/>
                <a:gd name="connsiteY23" fmla="*/ 735642 h 2014948"/>
                <a:gd name="connsiteX24" fmla="*/ 3533831 w 4755450"/>
                <a:gd name="connsiteY24" fmla="*/ 320006 h 2014948"/>
                <a:gd name="connsiteX25" fmla="*/ 2471859 w 4755450"/>
                <a:gd name="connsiteY25" fmla="*/ 130245 h 2014948"/>
                <a:gd name="connsiteX26" fmla="*/ 1870209 w 4755450"/>
                <a:gd name="connsiteY26" fmla="*/ 227697 h 2014948"/>
                <a:gd name="connsiteX27" fmla="*/ 1146891 w 4755450"/>
                <a:gd name="connsiteY27" fmla="*/ 426884 h 2014948"/>
                <a:gd name="connsiteX28" fmla="*/ 647050 w 4755450"/>
                <a:gd name="connsiteY28" fmla="*/ 560205 h 2014948"/>
                <a:gd name="connsiteX29" fmla="*/ 552047 w 4755450"/>
                <a:gd name="connsiteY29" fmla="*/ 595831 h 2014948"/>
                <a:gd name="connsiteX30" fmla="*/ 315619 w 4755450"/>
                <a:gd name="connsiteY30" fmla="*/ 747519 h 2014948"/>
                <a:gd name="connsiteX31" fmla="*/ 390077 w 4755450"/>
                <a:gd name="connsiteY31" fmla="*/ 1030723 h 2014948"/>
                <a:gd name="connsiteX0" fmla="*/ 47741 w 4755450"/>
                <a:gd name="connsiteY0" fmla="*/ 947731 h 2062585"/>
                <a:gd name="connsiteX1" fmla="*/ 65159 w 4755450"/>
                <a:gd name="connsiteY1" fmla="*/ 655344 h 2062585"/>
                <a:gd name="connsiteX2" fmla="*/ 327494 w 4755450"/>
                <a:gd name="connsiteY2" fmla="*/ 486396 h 2062585"/>
                <a:gd name="connsiteX3" fmla="*/ 612502 w 4755450"/>
                <a:gd name="connsiteY3" fmla="*/ 367644 h 2062585"/>
                <a:gd name="connsiteX4" fmla="*/ 1133939 w 4755450"/>
                <a:gd name="connsiteY4" fmla="*/ 263459 h 2062585"/>
                <a:gd name="connsiteX5" fmla="*/ 1918788 w 4755450"/>
                <a:gd name="connsiteY5" fmla="*/ 70760 h 2062585"/>
                <a:gd name="connsiteX6" fmla="*/ 2495609 w 4755450"/>
                <a:gd name="connsiteY6" fmla="*/ 1801 h 2062585"/>
                <a:gd name="connsiteX7" fmla="*/ 3378374 w 4755450"/>
                <a:gd name="connsiteY7" fmla="*/ 132832 h 2062585"/>
                <a:gd name="connsiteX8" fmla="*/ 4127598 w 4755450"/>
                <a:gd name="connsiteY8" fmla="*/ 415144 h 2062585"/>
                <a:gd name="connsiteX9" fmla="*/ 4602611 w 4755450"/>
                <a:gd name="connsiteY9" fmla="*/ 783280 h 2062585"/>
                <a:gd name="connsiteX10" fmla="*/ 4694095 w 4755450"/>
                <a:gd name="connsiteY10" fmla="*/ 1565248 h 2062585"/>
                <a:gd name="connsiteX11" fmla="*/ 3937593 w 4755450"/>
                <a:gd name="connsiteY11" fmla="*/ 2053940 h 2062585"/>
                <a:gd name="connsiteX12" fmla="*/ 2602487 w 4755450"/>
                <a:gd name="connsiteY12" fmla="*/ 1881787 h 2062585"/>
                <a:gd name="connsiteX13" fmla="*/ 1158766 w 4755450"/>
                <a:gd name="connsiteY13" fmla="*/ 1935187 h 2062585"/>
                <a:gd name="connsiteX14" fmla="*/ 624377 w 4755450"/>
                <a:gd name="connsiteY14" fmla="*/ 1377047 h 2062585"/>
                <a:gd name="connsiteX15" fmla="*/ 47741 w 4755450"/>
                <a:gd name="connsiteY15" fmla="*/ 947731 h 2062585"/>
                <a:gd name="connsiteX16" fmla="*/ 390077 w 4755450"/>
                <a:gd name="connsiteY16" fmla="*/ 1078360 h 2062585"/>
                <a:gd name="connsiteX17" fmla="*/ 813304 w 4755450"/>
                <a:gd name="connsiteY17" fmla="*/ 1284737 h 2062585"/>
                <a:gd name="connsiteX18" fmla="*/ 1087515 w 4755450"/>
                <a:gd name="connsiteY18" fmla="*/ 1602678 h 2062585"/>
                <a:gd name="connsiteX19" fmla="*/ 1407070 w 4755450"/>
                <a:gd name="connsiteY19" fmla="*/ 1783500 h 2062585"/>
                <a:gd name="connsiteX20" fmla="*/ 2638114 w 4755450"/>
                <a:gd name="connsiteY20" fmla="*/ 1670079 h 2062585"/>
                <a:gd name="connsiteX21" fmla="*/ 3878215 w 4755450"/>
                <a:gd name="connsiteY21" fmla="*/ 1840183 h 2062585"/>
                <a:gd name="connsiteX22" fmla="*/ 4494263 w 4755450"/>
                <a:gd name="connsiteY22" fmla="*/ 1446496 h 2062585"/>
                <a:gd name="connsiteX23" fmla="*/ 4365105 w 4755450"/>
                <a:gd name="connsiteY23" fmla="*/ 783279 h 2062585"/>
                <a:gd name="connsiteX24" fmla="*/ 3533831 w 4755450"/>
                <a:gd name="connsiteY24" fmla="*/ 367643 h 2062585"/>
                <a:gd name="connsiteX25" fmla="*/ 2471859 w 4755450"/>
                <a:gd name="connsiteY25" fmla="*/ 177882 h 2062585"/>
                <a:gd name="connsiteX26" fmla="*/ 1870209 w 4755450"/>
                <a:gd name="connsiteY26" fmla="*/ 275334 h 2062585"/>
                <a:gd name="connsiteX27" fmla="*/ 1146891 w 4755450"/>
                <a:gd name="connsiteY27" fmla="*/ 474521 h 2062585"/>
                <a:gd name="connsiteX28" fmla="*/ 647050 w 4755450"/>
                <a:gd name="connsiteY28" fmla="*/ 607842 h 2062585"/>
                <a:gd name="connsiteX29" fmla="*/ 552047 w 4755450"/>
                <a:gd name="connsiteY29" fmla="*/ 643468 h 2062585"/>
                <a:gd name="connsiteX30" fmla="*/ 315619 w 4755450"/>
                <a:gd name="connsiteY30" fmla="*/ 795156 h 2062585"/>
                <a:gd name="connsiteX31" fmla="*/ 390077 w 4755450"/>
                <a:gd name="connsiteY31" fmla="*/ 1078360 h 2062585"/>
                <a:gd name="connsiteX0" fmla="*/ 47741 w 4755450"/>
                <a:gd name="connsiteY0" fmla="*/ 947731 h 2062585"/>
                <a:gd name="connsiteX1" fmla="*/ 65159 w 4755450"/>
                <a:gd name="connsiteY1" fmla="*/ 655344 h 2062585"/>
                <a:gd name="connsiteX2" fmla="*/ 327494 w 4755450"/>
                <a:gd name="connsiteY2" fmla="*/ 486396 h 2062585"/>
                <a:gd name="connsiteX3" fmla="*/ 612502 w 4755450"/>
                <a:gd name="connsiteY3" fmla="*/ 367644 h 2062585"/>
                <a:gd name="connsiteX4" fmla="*/ 1133939 w 4755450"/>
                <a:gd name="connsiteY4" fmla="*/ 263459 h 2062585"/>
                <a:gd name="connsiteX5" fmla="*/ 1918788 w 4755450"/>
                <a:gd name="connsiteY5" fmla="*/ 70760 h 2062585"/>
                <a:gd name="connsiteX6" fmla="*/ 2495609 w 4755450"/>
                <a:gd name="connsiteY6" fmla="*/ 1801 h 2062585"/>
                <a:gd name="connsiteX7" fmla="*/ 3378374 w 4755450"/>
                <a:gd name="connsiteY7" fmla="*/ 132832 h 2062585"/>
                <a:gd name="connsiteX8" fmla="*/ 4127598 w 4755450"/>
                <a:gd name="connsiteY8" fmla="*/ 415144 h 2062585"/>
                <a:gd name="connsiteX9" fmla="*/ 4602611 w 4755450"/>
                <a:gd name="connsiteY9" fmla="*/ 783280 h 2062585"/>
                <a:gd name="connsiteX10" fmla="*/ 4694095 w 4755450"/>
                <a:gd name="connsiteY10" fmla="*/ 1565248 h 2062585"/>
                <a:gd name="connsiteX11" fmla="*/ 3937593 w 4755450"/>
                <a:gd name="connsiteY11" fmla="*/ 2053940 h 2062585"/>
                <a:gd name="connsiteX12" fmla="*/ 2602487 w 4755450"/>
                <a:gd name="connsiteY12" fmla="*/ 1881787 h 2062585"/>
                <a:gd name="connsiteX13" fmla="*/ 1158766 w 4755450"/>
                <a:gd name="connsiteY13" fmla="*/ 1935187 h 2062585"/>
                <a:gd name="connsiteX14" fmla="*/ 624377 w 4755450"/>
                <a:gd name="connsiteY14" fmla="*/ 1377047 h 2062585"/>
                <a:gd name="connsiteX15" fmla="*/ 47741 w 4755450"/>
                <a:gd name="connsiteY15" fmla="*/ 947731 h 2062585"/>
                <a:gd name="connsiteX16" fmla="*/ 390077 w 4755450"/>
                <a:gd name="connsiteY16" fmla="*/ 1078360 h 2062585"/>
                <a:gd name="connsiteX17" fmla="*/ 813304 w 4755450"/>
                <a:gd name="connsiteY17" fmla="*/ 1284737 h 2062585"/>
                <a:gd name="connsiteX18" fmla="*/ 1087515 w 4755450"/>
                <a:gd name="connsiteY18" fmla="*/ 1602678 h 2062585"/>
                <a:gd name="connsiteX19" fmla="*/ 1407070 w 4755450"/>
                <a:gd name="connsiteY19" fmla="*/ 1783500 h 2062585"/>
                <a:gd name="connsiteX20" fmla="*/ 2638114 w 4755450"/>
                <a:gd name="connsiteY20" fmla="*/ 1670079 h 2062585"/>
                <a:gd name="connsiteX21" fmla="*/ 3878215 w 4755450"/>
                <a:gd name="connsiteY21" fmla="*/ 1840183 h 2062585"/>
                <a:gd name="connsiteX22" fmla="*/ 4494263 w 4755450"/>
                <a:gd name="connsiteY22" fmla="*/ 1446496 h 2062585"/>
                <a:gd name="connsiteX23" fmla="*/ 4365105 w 4755450"/>
                <a:gd name="connsiteY23" fmla="*/ 783279 h 2062585"/>
                <a:gd name="connsiteX24" fmla="*/ 3533831 w 4755450"/>
                <a:gd name="connsiteY24" fmla="*/ 367643 h 2062585"/>
                <a:gd name="connsiteX25" fmla="*/ 2471859 w 4755450"/>
                <a:gd name="connsiteY25" fmla="*/ 177882 h 2062585"/>
                <a:gd name="connsiteX26" fmla="*/ 1870209 w 4755450"/>
                <a:gd name="connsiteY26" fmla="*/ 275334 h 2062585"/>
                <a:gd name="connsiteX27" fmla="*/ 1253769 w 4755450"/>
                <a:gd name="connsiteY27" fmla="*/ 486397 h 2062585"/>
                <a:gd name="connsiteX28" fmla="*/ 647050 w 4755450"/>
                <a:gd name="connsiteY28" fmla="*/ 607842 h 2062585"/>
                <a:gd name="connsiteX29" fmla="*/ 552047 w 4755450"/>
                <a:gd name="connsiteY29" fmla="*/ 643468 h 2062585"/>
                <a:gd name="connsiteX30" fmla="*/ 315619 w 4755450"/>
                <a:gd name="connsiteY30" fmla="*/ 795156 h 2062585"/>
                <a:gd name="connsiteX31" fmla="*/ 390077 w 4755450"/>
                <a:gd name="connsiteY31" fmla="*/ 1078360 h 2062585"/>
                <a:gd name="connsiteX0" fmla="*/ 47741 w 4755450"/>
                <a:gd name="connsiteY0" fmla="*/ 947807 h 2062661"/>
                <a:gd name="connsiteX1" fmla="*/ 65159 w 4755450"/>
                <a:gd name="connsiteY1" fmla="*/ 655420 h 2062661"/>
                <a:gd name="connsiteX2" fmla="*/ 327494 w 4755450"/>
                <a:gd name="connsiteY2" fmla="*/ 486472 h 2062661"/>
                <a:gd name="connsiteX3" fmla="*/ 612502 w 4755450"/>
                <a:gd name="connsiteY3" fmla="*/ 367720 h 2062661"/>
                <a:gd name="connsiteX4" fmla="*/ 1133939 w 4755450"/>
                <a:gd name="connsiteY4" fmla="*/ 263535 h 2062661"/>
                <a:gd name="connsiteX5" fmla="*/ 1276442 w 4755450"/>
                <a:gd name="connsiteY5" fmla="*/ 275410 h 2062661"/>
                <a:gd name="connsiteX6" fmla="*/ 1918788 w 4755450"/>
                <a:gd name="connsiteY6" fmla="*/ 70836 h 2062661"/>
                <a:gd name="connsiteX7" fmla="*/ 2495609 w 4755450"/>
                <a:gd name="connsiteY7" fmla="*/ 1877 h 2062661"/>
                <a:gd name="connsiteX8" fmla="*/ 3378374 w 4755450"/>
                <a:gd name="connsiteY8" fmla="*/ 132908 h 2062661"/>
                <a:gd name="connsiteX9" fmla="*/ 4127598 w 4755450"/>
                <a:gd name="connsiteY9" fmla="*/ 415220 h 2062661"/>
                <a:gd name="connsiteX10" fmla="*/ 4602611 w 4755450"/>
                <a:gd name="connsiteY10" fmla="*/ 783356 h 2062661"/>
                <a:gd name="connsiteX11" fmla="*/ 4694095 w 4755450"/>
                <a:gd name="connsiteY11" fmla="*/ 1565324 h 2062661"/>
                <a:gd name="connsiteX12" fmla="*/ 3937593 w 4755450"/>
                <a:gd name="connsiteY12" fmla="*/ 2054016 h 2062661"/>
                <a:gd name="connsiteX13" fmla="*/ 2602487 w 4755450"/>
                <a:gd name="connsiteY13" fmla="*/ 1881863 h 2062661"/>
                <a:gd name="connsiteX14" fmla="*/ 1158766 w 4755450"/>
                <a:gd name="connsiteY14" fmla="*/ 1935263 h 2062661"/>
                <a:gd name="connsiteX15" fmla="*/ 624377 w 4755450"/>
                <a:gd name="connsiteY15" fmla="*/ 1377123 h 2062661"/>
                <a:gd name="connsiteX16" fmla="*/ 47741 w 4755450"/>
                <a:gd name="connsiteY16" fmla="*/ 947807 h 2062661"/>
                <a:gd name="connsiteX17" fmla="*/ 390077 w 4755450"/>
                <a:gd name="connsiteY17" fmla="*/ 1078436 h 2062661"/>
                <a:gd name="connsiteX18" fmla="*/ 813304 w 4755450"/>
                <a:gd name="connsiteY18" fmla="*/ 1284813 h 2062661"/>
                <a:gd name="connsiteX19" fmla="*/ 1087515 w 4755450"/>
                <a:gd name="connsiteY19" fmla="*/ 1602754 h 2062661"/>
                <a:gd name="connsiteX20" fmla="*/ 1407070 w 4755450"/>
                <a:gd name="connsiteY20" fmla="*/ 1783576 h 2062661"/>
                <a:gd name="connsiteX21" fmla="*/ 2638114 w 4755450"/>
                <a:gd name="connsiteY21" fmla="*/ 1670155 h 2062661"/>
                <a:gd name="connsiteX22" fmla="*/ 3878215 w 4755450"/>
                <a:gd name="connsiteY22" fmla="*/ 1840259 h 2062661"/>
                <a:gd name="connsiteX23" fmla="*/ 4494263 w 4755450"/>
                <a:gd name="connsiteY23" fmla="*/ 1446572 h 2062661"/>
                <a:gd name="connsiteX24" fmla="*/ 4365105 w 4755450"/>
                <a:gd name="connsiteY24" fmla="*/ 783355 h 2062661"/>
                <a:gd name="connsiteX25" fmla="*/ 3533831 w 4755450"/>
                <a:gd name="connsiteY25" fmla="*/ 367719 h 2062661"/>
                <a:gd name="connsiteX26" fmla="*/ 2471859 w 4755450"/>
                <a:gd name="connsiteY26" fmla="*/ 177958 h 2062661"/>
                <a:gd name="connsiteX27" fmla="*/ 1870209 w 4755450"/>
                <a:gd name="connsiteY27" fmla="*/ 275410 h 2062661"/>
                <a:gd name="connsiteX28" fmla="*/ 1253769 w 4755450"/>
                <a:gd name="connsiteY28" fmla="*/ 486473 h 2062661"/>
                <a:gd name="connsiteX29" fmla="*/ 647050 w 4755450"/>
                <a:gd name="connsiteY29" fmla="*/ 607918 h 2062661"/>
                <a:gd name="connsiteX30" fmla="*/ 552047 w 4755450"/>
                <a:gd name="connsiteY30" fmla="*/ 643544 h 2062661"/>
                <a:gd name="connsiteX31" fmla="*/ 315619 w 4755450"/>
                <a:gd name="connsiteY31" fmla="*/ 795232 h 2062661"/>
                <a:gd name="connsiteX32" fmla="*/ 390077 w 4755450"/>
                <a:gd name="connsiteY32" fmla="*/ 1078436 h 2062661"/>
                <a:gd name="connsiteX0" fmla="*/ 47741 w 4755450"/>
                <a:gd name="connsiteY0" fmla="*/ 947807 h 2062661"/>
                <a:gd name="connsiteX1" fmla="*/ 65159 w 4755450"/>
                <a:gd name="connsiteY1" fmla="*/ 655420 h 2062661"/>
                <a:gd name="connsiteX2" fmla="*/ 327494 w 4755450"/>
                <a:gd name="connsiteY2" fmla="*/ 486472 h 2062661"/>
                <a:gd name="connsiteX3" fmla="*/ 719380 w 4755450"/>
                <a:gd name="connsiteY3" fmla="*/ 367720 h 2062661"/>
                <a:gd name="connsiteX4" fmla="*/ 1133939 w 4755450"/>
                <a:gd name="connsiteY4" fmla="*/ 263535 h 2062661"/>
                <a:gd name="connsiteX5" fmla="*/ 1276442 w 4755450"/>
                <a:gd name="connsiteY5" fmla="*/ 275410 h 2062661"/>
                <a:gd name="connsiteX6" fmla="*/ 1918788 w 4755450"/>
                <a:gd name="connsiteY6" fmla="*/ 70836 h 2062661"/>
                <a:gd name="connsiteX7" fmla="*/ 2495609 w 4755450"/>
                <a:gd name="connsiteY7" fmla="*/ 1877 h 2062661"/>
                <a:gd name="connsiteX8" fmla="*/ 3378374 w 4755450"/>
                <a:gd name="connsiteY8" fmla="*/ 132908 h 2062661"/>
                <a:gd name="connsiteX9" fmla="*/ 4127598 w 4755450"/>
                <a:gd name="connsiteY9" fmla="*/ 415220 h 2062661"/>
                <a:gd name="connsiteX10" fmla="*/ 4602611 w 4755450"/>
                <a:gd name="connsiteY10" fmla="*/ 783356 h 2062661"/>
                <a:gd name="connsiteX11" fmla="*/ 4694095 w 4755450"/>
                <a:gd name="connsiteY11" fmla="*/ 1565324 h 2062661"/>
                <a:gd name="connsiteX12" fmla="*/ 3937593 w 4755450"/>
                <a:gd name="connsiteY12" fmla="*/ 2054016 h 2062661"/>
                <a:gd name="connsiteX13" fmla="*/ 2602487 w 4755450"/>
                <a:gd name="connsiteY13" fmla="*/ 1881863 h 2062661"/>
                <a:gd name="connsiteX14" fmla="*/ 1158766 w 4755450"/>
                <a:gd name="connsiteY14" fmla="*/ 1935263 h 2062661"/>
                <a:gd name="connsiteX15" fmla="*/ 624377 w 4755450"/>
                <a:gd name="connsiteY15" fmla="*/ 1377123 h 2062661"/>
                <a:gd name="connsiteX16" fmla="*/ 47741 w 4755450"/>
                <a:gd name="connsiteY16" fmla="*/ 947807 h 2062661"/>
                <a:gd name="connsiteX17" fmla="*/ 390077 w 4755450"/>
                <a:gd name="connsiteY17" fmla="*/ 1078436 h 2062661"/>
                <a:gd name="connsiteX18" fmla="*/ 813304 w 4755450"/>
                <a:gd name="connsiteY18" fmla="*/ 1284813 h 2062661"/>
                <a:gd name="connsiteX19" fmla="*/ 1087515 w 4755450"/>
                <a:gd name="connsiteY19" fmla="*/ 1602754 h 2062661"/>
                <a:gd name="connsiteX20" fmla="*/ 1407070 w 4755450"/>
                <a:gd name="connsiteY20" fmla="*/ 1783576 h 2062661"/>
                <a:gd name="connsiteX21" fmla="*/ 2638114 w 4755450"/>
                <a:gd name="connsiteY21" fmla="*/ 1670155 h 2062661"/>
                <a:gd name="connsiteX22" fmla="*/ 3878215 w 4755450"/>
                <a:gd name="connsiteY22" fmla="*/ 1840259 h 2062661"/>
                <a:gd name="connsiteX23" fmla="*/ 4494263 w 4755450"/>
                <a:gd name="connsiteY23" fmla="*/ 1446572 h 2062661"/>
                <a:gd name="connsiteX24" fmla="*/ 4365105 w 4755450"/>
                <a:gd name="connsiteY24" fmla="*/ 783355 h 2062661"/>
                <a:gd name="connsiteX25" fmla="*/ 3533831 w 4755450"/>
                <a:gd name="connsiteY25" fmla="*/ 367719 h 2062661"/>
                <a:gd name="connsiteX26" fmla="*/ 2471859 w 4755450"/>
                <a:gd name="connsiteY26" fmla="*/ 177958 h 2062661"/>
                <a:gd name="connsiteX27" fmla="*/ 1870209 w 4755450"/>
                <a:gd name="connsiteY27" fmla="*/ 275410 h 2062661"/>
                <a:gd name="connsiteX28" fmla="*/ 1253769 w 4755450"/>
                <a:gd name="connsiteY28" fmla="*/ 486473 h 2062661"/>
                <a:gd name="connsiteX29" fmla="*/ 647050 w 4755450"/>
                <a:gd name="connsiteY29" fmla="*/ 607918 h 2062661"/>
                <a:gd name="connsiteX30" fmla="*/ 552047 w 4755450"/>
                <a:gd name="connsiteY30" fmla="*/ 643544 h 2062661"/>
                <a:gd name="connsiteX31" fmla="*/ 315619 w 4755450"/>
                <a:gd name="connsiteY31" fmla="*/ 795232 h 2062661"/>
                <a:gd name="connsiteX32" fmla="*/ 390077 w 4755450"/>
                <a:gd name="connsiteY32" fmla="*/ 1078436 h 2062661"/>
                <a:gd name="connsiteX0" fmla="*/ 47741 w 4755450"/>
                <a:gd name="connsiteY0" fmla="*/ 947478 h 2062332"/>
                <a:gd name="connsiteX1" fmla="*/ 65159 w 4755450"/>
                <a:gd name="connsiteY1" fmla="*/ 655091 h 2062332"/>
                <a:gd name="connsiteX2" fmla="*/ 327494 w 4755450"/>
                <a:gd name="connsiteY2" fmla="*/ 486143 h 2062332"/>
                <a:gd name="connsiteX3" fmla="*/ 719380 w 4755450"/>
                <a:gd name="connsiteY3" fmla="*/ 367391 h 2062332"/>
                <a:gd name="connsiteX4" fmla="*/ 1133939 w 4755450"/>
                <a:gd name="connsiteY4" fmla="*/ 263206 h 2062332"/>
                <a:gd name="connsiteX5" fmla="*/ 1407071 w 4755450"/>
                <a:gd name="connsiteY5" fmla="*/ 215704 h 2062332"/>
                <a:gd name="connsiteX6" fmla="*/ 1918788 w 4755450"/>
                <a:gd name="connsiteY6" fmla="*/ 70507 h 2062332"/>
                <a:gd name="connsiteX7" fmla="*/ 2495609 w 4755450"/>
                <a:gd name="connsiteY7" fmla="*/ 1548 h 2062332"/>
                <a:gd name="connsiteX8" fmla="*/ 3378374 w 4755450"/>
                <a:gd name="connsiteY8" fmla="*/ 132579 h 2062332"/>
                <a:gd name="connsiteX9" fmla="*/ 4127598 w 4755450"/>
                <a:gd name="connsiteY9" fmla="*/ 414891 h 2062332"/>
                <a:gd name="connsiteX10" fmla="*/ 4602611 w 4755450"/>
                <a:gd name="connsiteY10" fmla="*/ 783027 h 2062332"/>
                <a:gd name="connsiteX11" fmla="*/ 4694095 w 4755450"/>
                <a:gd name="connsiteY11" fmla="*/ 1564995 h 2062332"/>
                <a:gd name="connsiteX12" fmla="*/ 3937593 w 4755450"/>
                <a:gd name="connsiteY12" fmla="*/ 2053687 h 2062332"/>
                <a:gd name="connsiteX13" fmla="*/ 2602487 w 4755450"/>
                <a:gd name="connsiteY13" fmla="*/ 1881534 h 2062332"/>
                <a:gd name="connsiteX14" fmla="*/ 1158766 w 4755450"/>
                <a:gd name="connsiteY14" fmla="*/ 1934934 h 2062332"/>
                <a:gd name="connsiteX15" fmla="*/ 624377 w 4755450"/>
                <a:gd name="connsiteY15" fmla="*/ 1376794 h 2062332"/>
                <a:gd name="connsiteX16" fmla="*/ 47741 w 4755450"/>
                <a:gd name="connsiteY16" fmla="*/ 947478 h 2062332"/>
                <a:gd name="connsiteX17" fmla="*/ 390077 w 4755450"/>
                <a:gd name="connsiteY17" fmla="*/ 1078107 h 2062332"/>
                <a:gd name="connsiteX18" fmla="*/ 813304 w 4755450"/>
                <a:gd name="connsiteY18" fmla="*/ 1284484 h 2062332"/>
                <a:gd name="connsiteX19" fmla="*/ 1087515 w 4755450"/>
                <a:gd name="connsiteY19" fmla="*/ 1602425 h 2062332"/>
                <a:gd name="connsiteX20" fmla="*/ 1407070 w 4755450"/>
                <a:gd name="connsiteY20" fmla="*/ 1783247 h 2062332"/>
                <a:gd name="connsiteX21" fmla="*/ 2638114 w 4755450"/>
                <a:gd name="connsiteY21" fmla="*/ 1669826 h 2062332"/>
                <a:gd name="connsiteX22" fmla="*/ 3878215 w 4755450"/>
                <a:gd name="connsiteY22" fmla="*/ 1839930 h 2062332"/>
                <a:gd name="connsiteX23" fmla="*/ 4494263 w 4755450"/>
                <a:gd name="connsiteY23" fmla="*/ 1446243 h 2062332"/>
                <a:gd name="connsiteX24" fmla="*/ 4365105 w 4755450"/>
                <a:gd name="connsiteY24" fmla="*/ 783026 h 2062332"/>
                <a:gd name="connsiteX25" fmla="*/ 3533831 w 4755450"/>
                <a:gd name="connsiteY25" fmla="*/ 367390 h 2062332"/>
                <a:gd name="connsiteX26" fmla="*/ 2471859 w 4755450"/>
                <a:gd name="connsiteY26" fmla="*/ 177629 h 2062332"/>
                <a:gd name="connsiteX27" fmla="*/ 1870209 w 4755450"/>
                <a:gd name="connsiteY27" fmla="*/ 275081 h 2062332"/>
                <a:gd name="connsiteX28" fmla="*/ 1253769 w 4755450"/>
                <a:gd name="connsiteY28" fmla="*/ 486144 h 2062332"/>
                <a:gd name="connsiteX29" fmla="*/ 647050 w 4755450"/>
                <a:gd name="connsiteY29" fmla="*/ 607589 h 2062332"/>
                <a:gd name="connsiteX30" fmla="*/ 552047 w 4755450"/>
                <a:gd name="connsiteY30" fmla="*/ 643215 h 2062332"/>
                <a:gd name="connsiteX31" fmla="*/ 315619 w 4755450"/>
                <a:gd name="connsiteY31" fmla="*/ 794903 h 2062332"/>
                <a:gd name="connsiteX32" fmla="*/ 390077 w 4755450"/>
                <a:gd name="connsiteY32" fmla="*/ 1078107 h 2062332"/>
                <a:gd name="connsiteX0" fmla="*/ 47741 w 4755450"/>
                <a:gd name="connsiteY0" fmla="*/ 947478 h 2062332"/>
                <a:gd name="connsiteX1" fmla="*/ 65159 w 4755450"/>
                <a:gd name="connsiteY1" fmla="*/ 655091 h 2062332"/>
                <a:gd name="connsiteX2" fmla="*/ 327494 w 4755450"/>
                <a:gd name="connsiteY2" fmla="*/ 486143 h 2062332"/>
                <a:gd name="connsiteX3" fmla="*/ 719380 w 4755450"/>
                <a:gd name="connsiteY3" fmla="*/ 367391 h 2062332"/>
                <a:gd name="connsiteX4" fmla="*/ 1133939 w 4755450"/>
                <a:gd name="connsiteY4" fmla="*/ 263206 h 2062332"/>
                <a:gd name="connsiteX5" fmla="*/ 1407071 w 4755450"/>
                <a:gd name="connsiteY5" fmla="*/ 215704 h 2062332"/>
                <a:gd name="connsiteX6" fmla="*/ 1918788 w 4755450"/>
                <a:gd name="connsiteY6" fmla="*/ 70507 h 2062332"/>
                <a:gd name="connsiteX7" fmla="*/ 2495609 w 4755450"/>
                <a:gd name="connsiteY7" fmla="*/ 1548 h 2062332"/>
                <a:gd name="connsiteX8" fmla="*/ 3378374 w 4755450"/>
                <a:gd name="connsiteY8" fmla="*/ 132579 h 2062332"/>
                <a:gd name="connsiteX9" fmla="*/ 4127598 w 4755450"/>
                <a:gd name="connsiteY9" fmla="*/ 414891 h 2062332"/>
                <a:gd name="connsiteX10" fmla="*/ 4602611 w 4755450"/>
                <a:gd name="connsiteY10" fmla="*/ 783027 h 2062332"/>
                <a:gd name="connsiteX11" fmla="*/ 4694095 w 4755450"/>
                <a:gd name="connsiteY11" fmla="*/ 1564995 h 2062332"/>
                <a:gd name="connsiteX12" fmla="*/ 3937593 w 4755450"/>
                <a:gd name="connsiteY12" fmla="*/ 2053687 h 2062332"/>
                <a:gd name="connsiteX13" fmla="*/ 2602487 w 4755450"/>
                <a:gd name="connsiteY13" fmla="*/ 1881534 h 2062332"/>
                <a:gd name="connsiteX14" fmla="*/ 1158766 w 4755450"/>
                <a:gd name="connsiteY14" fmla="*/ 1934934 h 2062332"/>
                <a:gd name="connsiteX15" fmla="*/ 624377 w 4755450"/>
                <a:gd name="connsiteY15" fmla="*/ 1376794 h 2062332"/>
                <a:gd name="connsiteX16" fmla="*/ 47741 w 4755450"/>
                <a:gd name="connsiteY16" fmla="*/ 947478 h 2062332"/>
                <a:gd name="connsiteX17" fmla="*/ 390077 w 4755450"/>
                <a:gd name="connsiteY17" fmla="*/ 1078107 h 2062332"/>
                <a:gd name="connsiteX18" fmla="*/ 813304 w 4755450"/>
                <a:gd name="connsiteY18" fmla="*/ 1284484 h 2062332"/>
                <a:gd name="connsiteX19" fmla="*/ 1087515 w 4755450"/>
                <a:gd name="connsiteY19" fmla="*/ 1602425 h 2062332"/>
                <a:gd name="connsiteX20" fmla="*/ 1407070 w 4755450"/>
                <a:gd name="connsiteY20" fmla="*/ 1783247 h 2062332"/>
                <a:gd name="connsiteX21" fmla="*/ 2638114 w 4755450"/>
                <a:gd name="connsiteY21" fmla="*/ 1669826 h 2062332"/>
                <a:gd name="connsiteX22" fmla="*/ 3878215 w 4755450"/>
                <a:gd name="connsiteY22" fmla="*/ 1839930 h 2062332"/>
                <a:gd name="connsiteX23" fmla="*/ 4494263 w 4755450"/>
                <a:gd name="connsiteY23" fmla="*/ 1446243 h 2062332"/>
                <a:gd name="connsiteX24" fmla="*/ 4365105 w 4755450"/>
                <a:gd name="connsiteY24" fmla="*/ 783026 h 2062332"/>
                <a:gd name="connsiteX25" fmla="*/ 3533831 w 4755450"/>
                <a:gd name="connsiteY25" fmla="*/ 367390 h 2062332"/>
                <a:gd name="connsiteX26" fmla="*/ 2471859 w 4755450"/>
                <a:gd name="connsiteY26" fmla="*/ 177629 h 2062332"/>
                <a:gd name="connsiteX27" fmla="*/ 1870209 w 4755450"/>
                <a:gd name="connsiteY27" fmla="*/ 275081 h 2062332"/>
                <a:gd name="connsiteX28" fmla="*/ 1253769 w 4755450"/>
                <a:gd name="connsiteY28" fmla="*/ 486144 h 2062332"/>
                <a:gd name="connsiteX29" fmla="*/ 647050 w 4755450"/>
                <a:gd name="connsiteY29" fmla="*/ 607589 h 2062332"/>
                <a:gd name="connsiteX30" fmla="*/ 552047 w 4755450"/>
                <a:gd name="connsiteY30" fmla="*/ 643215 h 2062332"/>
                <a:gd name="connsiteX31" fmla="*/ 315619 w 4755450"/>
                <a:gd name="connsiteY31" fmla="*/ 794903 h 2062332"/>
                <a:gd name="connsiteX32" fmla="*/ 390077 w 4755450"/>
                <a:gd name="connsiteY32" fmla="*/ 1078107 h 2062332"/>
                <a:gd name="connsiteX0" fmla="*/ 47741 w 4755450"/>
                <a:gd name="connsiteY0" fmla="*/ 956578 h 2071432"/>
                <a:gd name="connsiteX1" fmla="*/ 65159 w 4755450"/>
                <a:gd name="connsiteY1" fmla="*/ 664191 h 2071432"/>
                <a:gd name="connsiteX2" fmla="*/ 327494 w 4755450"/>
                <a:gd name="connsiteY2" fmla="*/ 495243 h 2071432"/>
                <a:gd name="connsiteX3" fmla="*/ 719380 w 4755450"/>
                <a:gd name="connsiteY3" fmla="*/ 376491 h 2071432"/>
                <a:gd name="connsiteX4" fmla="*/ 1133939 w 4755450"/>
                <a:gd name="connsiteY4" fmla="*/ 272306 h 2071432"/>
                <a:gd name="connsiteX5" fmla="*/ 1407071 w 4755450"/>
                <a:gd name="connsiteY5" fmla="*/ 224804 h 2071432"/>
                <a:gd name="connsiteX6" fmla="*/ 1918788 w 4755450"/>
                <a:gd name="connsiteY6" fmla="*/ 32105 h 2071432"/>
                <a:gd name="connsiteX7" fmla="*/ 2495609 w 4755450"/>
                <a:gd name="connsiteY7" fmla="*/ 10648 h 2071432"/>
                <a:gd name="connsiteX8" fmla="*/ 3378374 w 4755450"/>
                <a:gd name="connsiteY8" fmla="*/ 141679 h 2071432"/>
                <a:gd name="connsiteX9" fmla="*/ 4127598 w 4755450"/>
                <a:gd name="connsiteY9" fmla="*/ 423991 h 2071432"/>
                <a:gd name="connsiteX10" fmla="*/ 4602611 w 4755450"/>
                <a:gd name="connsiteY10" fmla="*/ 792127 h 2071432"/>
                <a:gd name="connsiteX11" fmla="*/ 4694095 w 4755450"/>
                <a:gd name="connsiteY11" fmla="*/ 1574095 h 2071432"/>
                <a:gd name="connsiteX12" fmla="*/ 3937593 w 4755450"/>
                <a:gd name="connsiteY12" fmla="*/ 2062787 h 2071432"/>
                <a:gd name="connsiteX13" fmla="*/ 2602487 w 4755450"/>
                <a:gd name="connsiteY13" fmla="*/ 1890634 h 2071432"/>
                <a:gd name="connsiteX14" fmla="*/ 1158766 w 4755450"/>
                <a:gd name="connsiteY14" fmla="*/ 1944034 h 2071432"/>
                <a:gd name="connsiteX15" fmla="*/ 624377 w 4755450"/>
                <a:gd name="connsiteY15" fmla="*/ 1385894 h 2071432"/>
                <a:gd name="connsiteX16" fmla="*/ 47741 w 4755450"/>
                <a:gd name="connsiteY16" fmla="*/ 956578 h 2071432"/>
                <a:gd name="connsiteX17" fmla="*/ 390077 w 4755450"/>
                <a:gd name="connsiteY17" fmla="*/ 1087207 h 2071432"/>
                <a:gd name="connsiteX18" fmla="*/ 813304 w 4755450"/>
                <a:gd name="connsiteY18" fmla="*/ 1293584 h 2071432"/>
                <a:gd name="connsiteX19" fmla="*/ 1087515 w 4755450"/>
                <a:gd name="connsiteY19" fmla="*/ 1611525 h 2071432"/>
                <a:gd name="connsiteX20" fmla="*/ 1407070 w 4755450"/>
                <a:gd name="connsiteY20" fmla="*/ 1792347 h 2071432"/>
                <a:gd name="connsiteX21" fmla="*/ 2638114 w 4755450"/>
                <a:gd name="connsiteY21" fmla="*/ 1678926 h 2071432"/>
                <a:gd name="connsiteX22" fmla="*/ 3878215 w 4755450"/>
                <a:gd name="connsiteY22" fmla="*/ 1849030 h 2071432"/>
                <a:gd name="connsiteX23" fmla="*/ 4494263 w 4755450"/>
                <a:gd name="connsiteY23" fmla="*/ 1455343 h 2071432"/>
                <a:gd name="connsiteX24" fmla="*/ 4365105 w 4755450"/>
                <a:gd name="connsiteY24" fmla="*/ 792126 h 2071432"/>
                <a:gd name="connsiteX25" fmla="*/ 3533831 w 4755450"/>
                <a:gd name="connsiteY25" fmla="*/ 376490 h 2071432"/>
                <a:gd name="connsiteX26" fmla="*/ 2471859 w 4755450"/>
                <a:gd name="connsiteY26" fmla="*/ 186729 h 2071432"/>
                <a:gd name="connsiteX27" fmla="*/ 1870209 w 4755450"/>
                <a:gd name="connsiteY27" fmla="*/ 284181 h 2071432"/>
                <a:gd name="connsiteX28" fmla="*/ 1253769 w 4755450"/>
                <a:gd name="connsiteY28" fmla="*/ 495244 h 2071432"/>
                <a:gd name="connsiteX29" fmla="*/ 647050 w 4755450"/>
                <a:gd name="connsiteY29" fmla="*/ 616689 h 2071432"/>
                <a:gd name="connsiteX30" fmla="*/ 552047 w 4755450"/>
                <a:gd name="connsiteY30" fmla="*/ 652315 h 2071432"/>
                <a:gd name="connsiteX31" fmla="*/ 315619 w 4755450"/>
                <a:gd name="connsiteY31" fmla="*/ 804003 h 2071432"/>
                <a:gd name="connsiteX32" fmla="*/ 390077 w 4755450"/>
                <a:gd name="connsiteY32" fmla="*/ 1087207 h 2071432"/>
                <a:gd name="connsiteX0" fmla="*/ 47741 w 4755450"/>
                <a:gd name="connsiteY0" fmla="*/ 956578 h 2071432"/>
                <a:gd name="connsiteX1" fmla="*/ 65159 w 4755450"/>
                <a:gd name="connsiteY1" fmla="*/ 664191 h 2071432"/>
                <a:gd name="connsiteX2" fmla="*/ 327494 w 4755450"/>
                <a:gd name="connsiteY2" fmla="*/ 495243 h 2071432"/>
                <a:gd name="connsiteX3" fmla="*/ 719380 w 4755450"/>
                <a:gd name="connsiteY3" fmla="*/ 376491 h 2071432"/>
                <a:gd name="connsiteX4" fmla="*/ 1133939 w 4755450"/>
                <a:gd name="connsiteY4" fmla="*/ 272306 h 2071432"/>
                <a:gd name="connsiteX5" fmla="*/ 1407071 w 4755450"/>
                <a:gd name="connsiteY5" fmla="*/ 224804 h 2071432"/>
                <a:gd name="connsiteX6" fmla="*/ 1918788 w 4755450"/>
                <a:gd name="connsiteY6" fmla="*/ 32105 h 2071432"/>
                <a:gd name="connsiteX7" fmla="*/ 2495609 w 4755450"/>
                <a:gd name="connsiteY7" fmla="*/ 10648 h 2071432"/>
                <a:gd name="connsiteX8" fmla="*/ 3378374 w 4755450"/>
                <a:gd name="connsiteY8" fmla="*/ 141679 h 2071432"/>
                <a:gd name="connsiteX9" fmla="*/ 4127598 w 4755450"/>
                <a:gd name="connsiteY9" fmla="*/ 423991 h 2071432"/>
                <a:gd name="connsiteX10" fmla="*/ 4602611 w 4755450"/>
                <a:gd name="connsiteY10" fmla="*/ 792127 h 2071432"/>
                <a:gd name="connsiteX11" fmla="*/ 4694095 w 4755450"/>
                <a:gd name="connsiteY11" fmla="*/ 1574095 h 2071432"/>
                <a:gd name="connsiteX12" fmla="*/ 3937593 w 4755450"/>
                <a:gd name="connsiteY12" fmla="*/ 2062787 h 2071432"/>
                <a:gd name="connsiteX13" fmla="*/ 2602487 w 4755450"/>
                <a:gd name="connsiteY13" fmla="*/ 1890634 h 2071432"/>
                <a:gd name="connsiteX14" fmla="*/ 1158766 w 4755450"/>
                <a:gd name="connsiteY14" fmla="*/ 1944034 h 2071432"/>
                <a:gd name="connsiteX15" fmla="*/ 624377 w 4755450"/>
                <a:gd name="connsiteY15" fmla="*/ 1385894 h 2071432"/>
                <a:gd name="connsiteX16" fmla="*/ 47741 w 4755450"/>
                <a:gd name="connsiteY16" fmla="*/ 956578 h 2071432"/>
                <a:gd name="connsiteX17" fmla="*/ 390077 w 4755450"/>
                <a:gd name="connsiteY17" fmla="*/ 1087207 h 2071432"/>
                <a:gd name="connsiteX18" fmla="*/ 813304 w 4755450"/>
                <a:gd name="connsiteY18" fmla="*/ 1293584 h 2071432"/>
                <a:gd name="connsiteX19" fmla="*/ 1087515 w 4755450"/>
                <a:gd name="connsiteY19" fmla="*/ 1611525 h 2071432"/>
                <a:gd name="connsiteX20" fmla="*/ 1407070 w 4755450"/>
                <a:gd name="connsiteY20" fmla="*/ 1792347 h 2071432"/>
                <a:gd name="connsiteX21" fmla="*/ 2638114 w 4755450"/>
                <a:gd name="connsiteY21" fmla="*/ 1678926 h 2071432"/>
                <a:gd name="connsiteX22" fmla="*/ 3878215 w 4755450"/>
                <a:gd name="connsiteY22" fmla="*/ 1849030 h 2071432"/>
                <a:gd name="connsiteX23" fmla="*/ 4494263 w 4755450"/>
                <a:gd name="connsiteY23" fmla="*/ 1455343 h 2071432"/>
                <a:gd name="connsiteX24" fmla="*/ 4365105 w 4755450"/>
                <a:gd name="connsiteY24" fmla="*/ 792126 h 2071432"/>
                <a:gd name="connsiteX25" fmla="*/ 3533831 w 4755450"/>
                <a:gd name="connsiteY25" fmla="*/ 376490 h 2071432"/>
                <a:gd name="connsiteX26" fmla="*/ 2471859 w 4755450"/>
                <a:gd name="connsiteY26" fmla="*/ 186729 h 2071432"/>
                <a:gd name="connsiteX27" fmla="*/ 1929586 w 4755450"/>
                <a:gd name="connsiteY27" fmla="*/ 236679 h 2071432"/>
                <a:gd name="connsiteX28" fmla="*/ 1253769 w 4755450"/>
                <a:gd name="connsiteY28" fmla="*/ 495244 h 2071432"/>
                <a:gd name="connsiteX29" fmla="*/ 647050 w 4755450"/>
                <a:gd name="connsiteY29" fmla="*/ 616689 h 2071432"/>
                <a:gd name="connsiteX30" fmla="*/ 552047 w 4755450"/>
                <a:gd name="connsiteY30" fmla="*/ 652315 h 2071432"/>
                <a:gd name="connsiteX31" fmla="*/ 315619 w 4755450"/>
                <a:gd name="connsiteY31" fmla="*/ 804003 h 2071432"/>
                <a:gd name="connsiteX32" fmla="*/ 390077 w 4755450"/>
                <a:gd name="connsiteY32" fmla="*/ 1087207 h 2071432"/>
                <a:gd name="connsiteX0" fmla="*/ 47741 w 4755450"/>
                <a:gd name="connsiteY0" fmla="*/ 981806 h 2096660"/>
                <a:gd name="connsiteX1" fmla="*/ 65159 w 4755450"/>
                <a:gd name="connsiteY1" fmla="*/ 689419 h 2096660"/>
                <a:gd name="connsiteX2" fmla="*/ 327494 w 4755450"/>
                <a:gd name="connsiteY2" fmla="*/ 520471 h 2096660"/>
                <a:gd name="connsiteX3" fmla="*/ 719380 w 4755450"/>
                <a:gd name="connsiteY3" fmla="*/ 401719 h 2096660"/>
                <a:gd name="connsiteX4" fmla="*/ 1133939 w 4755450"/>
                <a:gd name="connsiteY4" fmla="*/ 297534 h 2096660"/>
                <a:gd name="connsiteX5" fmla="*/ 1407071 w 4755450"/>
                <a:gd name="connsiteY5" fmla="*/ 250032 h 2096660"/>
                <a:gd name="connsiteX6" fmla="*/ 1918788 w 4755450"/>
                <a:gd name="connsiteY6" fmla="*/ 57333 h 2096660"/>
                <a:gd name="connsiteX7" fmla="*/ 1965211 w 4755450"/>
                <a:gd name="connsiteY7" fmla="*/ 650 h 2096660"/>
                <a:gd name="connsiteX8" fmla="*/ 2495609 w 4755450"/>
                <a:gd name="connsiteY8" fmla="*/ 35876 h 2096660"/>
                <a:gd name="connsiteX9" fmla="*/ 3378374 w 4755450"/>
                <a:gd name="connsiteY9" fmla="*/ 166907 h 2096660"/>
                <a:gd name="connsiteX10" fmla="*/ 4127598 w 4755450"/>
                <a:gd name="connsiteY10" fmla="*/ 449219 h 2096660"/>
                <a:gd name="connsiteX11" fmla="*/ 4602611 w 4755450"/>
                <a:gd name="connsiteY11" fmla="*/ 817355 h 2096660"/>
                <a:gd name="connsiteX12" fmla="*/ 4694095 w 4755450"/>
                <a:gd name="connsiteY12" fmla="*/ 1599323 h 2096660"/>
                <a:gd name="connsiteX13" fmla="*/ 3937593 w 4755450"/>
                <a:gd name="connsiteY13" fmla="*/ 2088015 h 2096660"/>
                <a:gd name="connsiteX14" fmla="*/ 2602487 w 4755450"/>
                <a:gd name="connsiteY14" fmla="*/ 1915862 h 2096660"/>
                <a:gd name="connsiteX15" fmla="*/ 1158766 w 4755450"/>
                <a:gd name="connsiteY15" fmla="*/ 1969262 h 2096660"/>
                <a:gd name="connsiteX16" fmla="*/ 624377 w 4755450"/>
                <a:gd name="connsiteY16" fmla="*/ 1411122 h 2096660"/>
                <a:gd name="connsiteX17" fmla="*/ 47741 w 4755450"/>
                <a:gd name="connsiteY17" fmla="*/ 981806 h 2096660"/>
                <a:gd name="connsiteX18" fmla="*/ 390077 w 4755450"/>
                <a:gd name="connsiteY18" fmla="*/ 1112435 h 2096660"/>
                <a:gd name="connsiteX19" fmla="*/ 813304 w 4755450"/>
                <a:gd name="connsiteY19" fmla="*/ 1318812 h 2096660"/>
                <a:gd name="connsiteX20" fmla="*/ 1087515 w 4755450"/>
                <a:gd name="connsiteY20" fmla="*/ 1636753 h 2096660"/>
                <a:gd name="connsiteX21" fmla="*/ 1407070 w 4755450"/>
                <a:gd name="connsiteY21" fmla="*/ 1817575 h 2096660"/>
                <a:gd name="connsiteX22" fmla="*/ 2638114 w 4755450"/>
                <a:gd name="connsiteY22" fmla="*/ 1704154 h 2096660"/>
                <a:gd name="connsiteX23" fmla="*/ 3878215 w 4755450"/>
                <a:gd name="connsiteY23" fmla="*/ 1874258 h 2096660"/>
                <a:gd name="connsiteX24" fmla="*/ 4494263 w 4755450"/>
                <a:gd name="connsiteY24" fmla="*/ 1480571 h 2096660"/>
                <a:gd name="connsiteX25" fmla="*/ 4365105 w 4755450"/>
                <a:gd name="connsiteY25" fmla="*/ 817354 h 2096660"/>
                <a:gd name="connsiteX26" fmla="*/ 3533831 w 4755450"/>
                <a:gd name="connsiteY26" fmla="*/ 401718 h 2096660"/>
                <a:gd name="connsiteX27" fmla="*/ 2471859 w 4755450"/>
                <a:gd name="connsiteY27" fmla="*/ 211957 h 2096660"/>
                <a:gd name="connsiteX28" fmla="*/ 1929586 w 4755450"/>
                <a:gd name="connsiteY28" fmla="*/ 261907 h 2096660"/>
                <a:gd name="connsiteX29" fmla="*/ 1253769 w 4755450"/>
                <a:gd name="connsiteY29" fmla="*/ 520472 h 2096660"/>
                <a:gd name="connsiteX30" fmla="*/ 647050 w 4755450"/>
                <a:gd name="connsiteY30" fmla="*/ 641917 h 2096660"/>
                <a:gd name="connsiteX31" fmla="*/ 552047 w 4755450"/>
                <a:gd name="connsiteY31" fmla="*/ 677543 h 2096660"/>
                <a:gd name="connsiteX32" fmla="*/ 315619 w 4755450"/>
                <a:gd name="connsiteY32" fmla="*/ 829231 h 2096660"/>
                <a:gd name="connsiteX33" fmla="*/ 390077 w 4755450"/>
                <a:gd name="connsiteY33" fmla="*/ 1112435 h 2096660"/>
                <a:gd name="connsiteX0" fmla="*/ 47741 w 4755450"/>
                <a:gd name="connsiteY0" fmla="*/ 981806 h 2096660"/>
                <a:gd name="connsiteX1" fmla="*/ 65159 w 4755450"/>
                <a:gd name="connsiteY1" fmla="*/ 689419 h 2096660"/>
                <a:gd name="connsiteX2" fmla="*/ 327494 w 4755450"/>
                <a:gd name="connsiteY2" fmla="*/ 520471 h 2096660"/>
                <a:gd name="connsiteX3" fmla="*/ 719380 w 4755450"/>
                <a:gd name="connsiteY3" fmla="*/ 401719 h 2096660"/>
                <a:gd name="connsiteX4" fmla="*/ 1133939 w 4755450"/>
                <a:gd name="connsiteY4" fmla="*/ 297534 h 2096660"/>
                <a:gd name="connsiteX5" fmla="*/ 1407071 w 4755450"/>
                <a:gd name="connsiteY5" fmla="*/ 250032 h 2096660"/>
                <a:gd name="connsiteX6" fmla="*/ 1918788 w 4755450"/>
                <a:gd name="connsiteY6" fmla="*/ 57333 h 2096660"/>
                <a:gd name="connsiteX7" fmla="*/ 1965211 w 4755450"/>
                <a:gd name="connsiteY7" fmla="*/ 650 h 2096660"/>
                <a:gd name="connsiteX8" fmla="*/ 2495609 w 4755450"/>
                <a:gd name="connsiteY8" fmla="*/ 35876 h 2096660"/>
                <a:gd name="connsiteX9" fmla="*/ 3378374 w 4755450"/>
                <a:gd name="connsiteY9" fmla="*/ 166907 h 2096660"/>
                <a:gd name="connsiteX10" fmla="*/ 4127598 w 4755450"/>
                <a:gd name="connsiteY10" fmla="*/ 449219 h 2096660"/>
                <a:gd name="connsiteX11" fmla="*/ 4602611 w 4755450"/>
                <a:gd name="connsiteY11" fmla="*/ 817355 h 2096660"/>
                <a:gd name="connsiteX12" fmla="*/ 4694095 w 4755450"/>
                <a:gd name="connsiteY12" fmla="*/ 1599323 h 2096660"/>
                <a:gd name="connsiteX13" fmla="*/ 3937593 w 4755450"/>
                <a:gd name="connsiteY13" fmla="*/ 2088015 h 2096660"/>
                <a:gd name="connsiteX14" fmla="*/ 2602487 w 4755450"/>
                <a:gd name="connsiteY14" fmla="*/ 1915862 h 2096660"/>
                <a:gd name="connsiteX15" fmla="*/ 1158766 w 4755450"/>
                <a:gd name="connsiteY15" fmla="*/ 1969262 h 2096660"/>
                <a:gd name="connsiteX16" fmla="*/ 624377 w 4755450"/>
                <a:gd name="connsiteY16" fmla="*/ 1411122 h 2096660"/>
                <a:gd name="connsiteX17" fmla="*/ 47741 w 4755450"/>
                <a:gd name="connsiteY17" fmla="*/ 981806 h 2096660"/>
                <a:gd name="connsiteX18" fmla="*/ 390077 w 4755450"/>
                <a:gd name="connsiteY18" fmla="*/ 1112435 h 2096660"/>
                <a:gd name="connsiteX19" fmla="*/ 813304 w 4755450"/>
                <a:gd name="connsiteY19" fmla="*/ 1318812 h 2096660"/>
                <a:gd name="connsiteX20" fmla="*/ 1087515 w 4755450"/>
                <a:gd name="connsiteY20" fmla="*/ 1636753 h 2096660"/>
                <a:gd name="connsiteX21" fmla="*/ 1407070 w 4755450"/>
                <a:gd name="connsiteY21" fmla="*/ 1817575 h 2096660"/>
                <a:gd name="connsiteX22" fmla="*/ 2638114 w 4755450"/>
                <a:gd name="connsiteY22" fmla="*/ 1704154 h 2096660"/>
                <a:gd name="connsiteX23" fmla="*/ 3878215 w 4755450"/>
                <a:gd name="connsiteY23" fmla="*/ 1874258 h 2096660"/>
                <a:gd name="connsiteX24" fmla="*/ 4494263 w 4755450"/>
                <a:gd name="connsiteY24" fmla="*/ 1480571 h 2096660"/>
                <a:gd name="connsiteX25" fmla="*/ 4365105 w 4755450"/>
                <a:gd name="connsiteY25" fmla="*/ 817354 h 2096660"/>
                <a:gd name="connsiteX26" fmla="*/ 3533831 w 4755450"/>
                <a:gd name="connsiteY26" fmla="*/ 401718 h 2096660"/>
                <a:gd name="connsiteX27" fmla="*/ 2471859 w 4755450"/>
                <a:gd name="connsiteY27" fmla="*/ 211957 h 2096660"/>
                <a:gd name="connsiteX28" fmla="*/ 2036463 w 4755450"/>
                <a:gd name="connsiteY28" fmla="*/ 190655 h 2096660"/>
                <a:gd name="connsiteX29" fmla="*/ 1929586 w 4755450"/>
                <a:gd name="connsiteY29" fmla="*/ 261907 h 2096660"/>
                <a:gd name="connsiteX30" fmla="*/ 1253769 w 4755450"/>
                <a:gd name="connsiteY30" fmla="*/ 520472 h 2096660"/>
                <a:gd name="connsiteX31" fmla="*/ 647050 w 4755450"/>
                <a:gd name="connsiteY31" fmla="*/ 641917 h 2096660"/>
                <a:gd name="connsiteX32" fmla="*/ 552047 w 4755450"/>
                <a:gd name="connsiteY32" fmla="*/ 677543 h 2096660"/>
                <a:gd name="connsiteX33" fmla="*/ 315619 w 4755450"/>
                <a:gd name="connsiteY33" fmla="*/ 829231 h 2096660"/>
                <a:gd name="connsiteX34" fmla="*/ 390077 w 4755450"/>
                <a:gd name="connsiteY34" fmla="*/ 1112435 h 2096660"/>
                <a:gd name="connsiteX0" fmla="*/ 47741 w 4755450"/>
                <a:gd name="connsiteY0" fmla="*/ 984894 h 2099748"/>
                <a:gd name="connsiteX1" fmla="*/ 65159 w 4755450"/>
                <a:gd name="connsiteY1" fmla="*/ 692507 h 2099748"/>
                <a:gd name="connsiteX2" fmla="*/ 327494 w 4755450"/>
                <a:gd name="connsiteY2" fmla="*/ 523559 h 2099748"/>
                <a:gd name="connsiteX3" fmla="*/ 719380 w 4755450"/>
                <a:gd name="connsiteY3" fmla="*/ 404807 h 2099748"/>
                <a:gd name="connsiteX4" fmla="*/ 1133939 w 4755450"/>
                <a:gd name="connsiteY4" fmla="*/ 300622 h 2099748"/>
                <a:gd name="connsiteX5" fmla="*/ 1407071 w 4755450"/>
                <a:gd name="connsiteY5" fmla="*/ 253120 h 2099748"/>
                <a:gd name="connsiteX6" fmla="*/ 1847536 w 4755450"/>
                <a:gd name="connsiteY6" fmla="*/ 24795 h 2099748"/>
                <a:gd name="connsiteX7" fmla="*/ 1965211 w 4755450"/>
                <a:gd name="connsiteY7" fmla="*/ 3738 h 2099748"/>
                <a:gd name="connsiteX8" fmla="*/ 2495609 w 4755450"/>
                <a:gd name="connsiteY8" fmla="*/ 38964 h 2099748"/>
                <a:gd name="connsiteX9" fmla="*/ 3378374 w 4755450"/>
                <a:gd name="connsiteY9" fmla="*/ 169995 h 2099748"/>
                <a:gd name="connsiteX10" fmla="*/ 4127598 w 4755450"/>
                <a:gd name="connsiteY10" fmla="*/ 452307 h 2099748"/>
                <a:gd name="connsiteX11" fmla="*/ 4602611 w 4755450"/>
                <a:gd name="connsiteY11" fmla="*/ 820443 h 2099748"/>
                <a:gd name="connsiteX12" fmla="*/ 4694095 w 4755450"/>
                <a:gd name="connsiteY12" fmla="*/ 1602411 h 2099748"/>
                <a:gd name="connsiteX13" fmla="*/ 3937593 w 4755450"/>
                <a:gd name="connsiteY13" fmla="*/ 2091103 h 2099748"/>
                <a:gd name="connsiteX14" fmla="*/ 2602487 w 4755450"/>
                <a:gd name="connsiteY14" fmla="*/ 1918950 h 2099748"/>
                <a:gd name="connsiteX15" fmla="*/ 1158766 w 4755450"/>
                <a:gd name="connsiteY15" fmla="*/ 1972350 h 2099748"/>
                <a:gd name="connsiteX16" fmla="*/ 624377 w 4755450"/>
                <a:gd name="connsiteY16" fmla="*/ 1414210 h 2099748"/>
                <a:gd name="connsiteX17" fmla="*/ 47741 w 4755450"/>
                <a:gd name="connsiteY17" fmla="*/ 984894 h 2099748"/>
                <a:gd name="connsiteX18" fmla="*/ 390077 w 4755450"/>
                <a:gd name="connsiteY18" fmla="*/ 1115523 h 2099748"/>
                <a:gd name="connsiteX19" fmla="*/ 813304 w 4755450"/>
                <a:gd name="connsiteY19" fmla="*/ 1321900 h 2099748"/>
                <a:gd name="connsiteX20" fmla="*/ 1087515 w 4755450"/>
                <a:gd name="connsiteY20" fmla="*/ 1639841 h 2099748"/>
                <a:gd name="connsiteX21" fmla="*/ 1407070 w 4755450"/>
                <a:gd name="connsiteY21" fmla="*/ 1820663 h 2099748"/>
                <a:gd name="connsiteX22" fmla="*/ 2638114 w 4755450"/>
                <a:gd name="connsiteY22" fmla="*/ 1707242 h 2099748"/>
                <a:gd name="connsiteX23" fmla="*/ 3878215 w 4755450"/>
                <a:gd name="connsiteY23" fmla="*/ 1877346 h 2099748"/>
                <a:gd name="connsiteX24" fmla="*/ 4494263 w 4755450"/>
                <a:gd name="connsiteY24" fmla="*/ 1483659 h 2099748"/>
                <a:gd name="connsiteX25" fmla="*/ 4365105 w 4755450"/>
                <a:gd name="connsiteY25" fmla="*/ 820442 h 2099748"/>
                <a:gd name="connsiteX26" fmla="*/ 3533831 w 4755450"/>
                <a:gd name="connsiteY26" fmla="*/ 404806 h 2099748"/>
                <a:gd name="connsiteX27" fmla="*/ 2471859 w 4755450"/>
                <a:gd name="connsiteY27" fmla="*/ 215045 h 2099748"/>
                <a:gd name="connsiteX28" fmla="*/ 2036463 w 4755450"/>
                <a:gd name="connsiteY28" fmla="*/ 193743 h 2099748"/>
                <a:gd name="connsiteX29" fmla="*/ 1929586 w 4755450"/>
                <a:gd name="connsiteY29" fmla="*/ 264995 h 2099748"/>
                <a:gd name="connsiteX30" fmla="*/ 1253769 w 4755450"/>
                <a:gd name="connsiteY30" fmla="*/ 523560 h 2099748"/>
                <a:gd name="connsiteX31" fmla="*/ 647050 w 4755450"/>
                <a:gd name="connsiteY31" fmla="*/ 645005 h 2099748"/>
                <a:gd name="connsiteX32" fmla="*/ 552047 w 4755450"/>
                <a:gd name="connsiteY32" fmla="*/ 680631 h 2099748"/>
                <a:gd name="connsiteX33" fmla="*/ 315619 w 4755450"/>
                <a:gd name="connsiteY33" fmla="*/ 832319 h 2099748"/>
                <a:gd name="connsiteX34" fmla="*/ 390077 w 4755450"/>
                <a:gd name="connsiteY34" fmla="*/ 1115523 h 2099748"/>
                <a:gd name="connsiteX0" fmla="*/ 47741 w 4755450"/>
                <a:gd name="connsiteY0" fmla="*/ 1005820 h 2120674"/>
                <a:gd name="connsiteX1" fmla="*/ 65159 w 4755450"/>
                <a:gd name="connsiteY1" fmla="*/ 713433 h 2120674"/>
                <a:gd name="connsiteX2" fmla="*/ 327494 w 4755450"/>
                <a:gd name="connsiteY2" fmla="*/ 544485 h 2120674"/>
                <a:gd name="connsiteX3" fmla="*/ 719380 w 4755450"/>
                <a:gd name="connsiteY3" fmla="*/ 425733 h 2120674"/>
                <a:gd name="connsiteX4" fmla="*/ 1133939 w 4755450"/>
                <a:gd name="connsiteY4" fmla="*/ 321548 h 2120674"/>
                <a:gd name="connsiteX5" fmla="*/ 1407071 w 4755450"/>
                <a:gd name="connsiteY5" fmla="*/ 274046 h 2120674"/>
                <a:gd name="connsiteX6" fmla="*/ 1847536 w 4755450"/>
                <a:gd name="connsiteY6" fmla="*/ 45721 h 2120674"/>
                <a:gd name="connsiteX7" fmla="*/ 1965211 w 4755450"/>
                <a:gd name="connsiteY7" fmla="*/ 24664 h 2120674"/>
                <a:gd name="connsiteX8" fmla="*/ 2072089 w 4755450"/>
                <a:gd name="connsiteY8" fmla="*/ 913 h 2120674"/>
                <a:gd name="connsiteX9" fmla="*/ 2495609 w 4755450"/>
                <a:gd name="connsiteY9" fmla="*/ 59890 h 2120674"/>
                <a:gd name="connsiteX10" fmla="*/ 3378374 w 4755450"/>
                <a:gd name="connsiteY10" fmla="*/ 190921 h 2120674"/>
                <a:gd name="connsiteX11" fmla="*/ 4127598 w 4755450"/>
                <a:gd name="connsiteY11" fmla="*/ 473233 h 2120674"/>
                <a:gd name="connsiteX12" fmla="*/ 4602611 w 4755450"/>
                <a:gd name="connsiteY12" fmla="*/ 841369 h 2120674"/>
                <a:gd name="connsiteX13" fmla="*/ 4694095 w 4755450"/>
                <a:gd name="connsiteY13" fmla="*/ 1623337 h 2120674"/>
                <a:gd name="connsiteX14" fmla="*/ 3937593 w 4755450"/>
                <a:gd name="connsiteY14" fmla="*/ 2112029 h 2120674"/>
                <a:gd name="connsiteX15" fmla="*/ 2602487 w 4755450"/>
                <a:gd name="connsiteY15" fmla="*/ 1939876 h 2120674"/>
                <a:gd name="connsiteX16" fmla="*/ 1158766 w 4755450"/>
                <a:gd name="connsiteY16" fmla="*/ 1993276 h 2120674"/>
                <a:gd name="connsiteX17" fmla="*/ 624377 w 4755450"/>
                <a:gd name="connsiteY17" fmla="*/ 1435136 h 2120674"/>
                <a:gd name="connsiteX18" fmla="*/ 47741 w 4755450"/>
                <a:gd name="connsiteY18" fmla="*/ 1005820 h 2120674"/>
                <a:gd name="connsiteX19" fmla="*/ 390077 w 4755450"/>
                <a:gd name="connsiteY19" fmla="*/ 1136449 h 2120674"/>
                <a:gd name="connsiteX20" fmla="*/ 813304 w 4755450"/>
                <a:gd name="connsiteY20" fmla="*/ 1342826 h 2120674"/>
                <a:gd name="connsiteX21" fmla="*/ 1087515 w 4755450"/>
                <a:gd name="connsiteY21" fmla="*/ 1660767 h 2120674"/>
                <a:gd name="connsiteX22" fmla="*/ 1407070 w 4755450"/>
                <a:gd name="connsiteY22" fmla="*/ 1841589 h 2120674"/>
                <a:gd name="connsiteX23" fmla="*/ 2638114 w 4755450"/>
                <a:gd name="connsiteY23" fmla="*/ 1728168 h 2120674"/>
                <a:gd name="connsiteX24" fmla="*/ 3878215 w 4755450"/>
                <a:gd name="connsiteY24" fmla="*/ 1898272 h 2120674"/>
                <a:gd name="connsiteX25" fmla="*/ 4494263 w 4755450"/>
                <a:gd name="connsiteY25" fmla="*/ 1504585 h 2120674"/>
                <a:gd name="connsiteX26" fmla="*/ 4365105 w 4755450"/>
                <a:gd name="connsiteY26" fmla="*/ 841368 h 2120674"/>
                <a:gd name="connsiteX27" fmla="*/ 3533831 w 4755450"/>
                <a:gd name="connsiteY27" fmla="*/ 425732 h 2120674"/>
                <a:gd name="connsiteX28" fmla="*/ 2471859 w 4755450"/>
                <a:gd name="connsiteY28" fmla="*/ 235971 h 2120674"/>
                <a:gd name="connsiteX29" fmla="*/ 2036463 w 4755450"/>
                <a:gd name="connsiteY29" fmla="*/ 214669 h 2120674"/>
                <a:gd name="connsiteX30" fmla="*/ 1929586 w 4755450"/>
                <a:gd name="connsiteY30" fmla="*/ 285921 h 2120674"/>
                <a:gd name="connsiteX31" fmla="*/ 1253769 w 4755450"/>
                <a:gd name="connsiteY31" fmla="*/ 544486 h 2120674"/>
                <a:gd name="connsiteX32" fmla="*/ 647050 w 4755450"/>
                <a:gd name="connsiteY32" fmla="*/ 665931 h 2120674"/>
                <a:gd name="connsiteX33" fmla="*/ 552047 w 4755450"/>
                <a:gd name="connsiteY33" fmla="*/ 701557 h 2120674"/>
                <a:gd name="connsiteX34" fmla="*/ 315619 w 4755450"/>
                <a:gd name="connsiteY34" fmla="*/ 853245 h 2120674"/>
                <a:gd name="connsiteX35" fmla="*/ 390077 w 4755450"/>
                <a:gd name="connsiteY35" fmla="*/ 1136449 h 2120674"/>
                <a:gd name="connsiteX0" fmla="*/ 47741 w 4755450"/>
                <a:gd name="connsiteY0" fmla="*/ 1005820 h 2120674"/>
                <a:gd name="connsiteX1" fmla="*/ 65159 w 4755450"/>
                <a:gd name="connsiteY1" fmla="*/ 713433 h 2120674"/>
                <a:gd name="connsiteX2" fmla="*/ 327494 w 4755450"/>
                <a:gd name="connsiteY2" fmla="*/ 544485 h 2120674"/>
                <a:gd name="connsiteX3" fmla="*/ 719380 w 4755450"/>
                <a:gd name="connsiteY3" fmla="*/ 425733 h 2120674"/>
                <a:gd name="connsiteX4" fmla="*/ 1133939 w 4755450"/>
                <a:gd name="connsiteY4" fmla="*/ 321548 h 2120674"/>
                <a:gd name="connsiteX5" fmla="*/ 1407071 w 4755450"/>
                <a:gd name="connsiteY5" fmla="*/ 274046 h 2120674"/>
                <a:gd name="connsiteX6" fmla="*/ 1847536 w 4755450"/>
                <a:gd name="connsiteY6" fmla="*/ 45721 h 2120674"/>
                <a:gd name="connsiteX7" fmla="*/ 1965211 w 4755450"/>
                <a:gd name="connsiteY7" fmla="*/ 24664 h 2120674"/>
                <a:gd name="connsiteX8" fmla="*/ 2072089 w 4755450"/>
                <a:gd name="connsiteY8" fmla="*/ 913 h 2120674"/>
                <a:gd name="connsiteX9" fmla="*/ 2495609 w 4755450"/>
                <a:gd name="connsiteY9" fmla="*/ 59890 h 2120674"/>
                <a:gd name="connsiteX10" fmla="*/ 3378374 w 4755450"/>
                <a:gd name="connsiteY10" fmla="*/ 190921 h 2120674"/>
                <a:gd name="connsiteX11" fmla="*/ 4127598 w 4755450"/>
                <a:gd name="connsiteY11" fmla="*/ 473233 h 2120674"/>
                <a:gd name="connsiteX12" fmla="*/ 4602611 w 4755450"/>
                <a:gd name="connsiteY12" fmla="*/ 841369 h 2120674"/>
                <a:gd name="connsiteX13" fmla="*/ 4694095 w 4755450"/>
                <a:gd name="connsiteY13" fmla="*/ 1623337 h 2120674"/>
                <a:gd name="connsiteX14" fmla="*/ 3937593 w 4755450"/>
                <a:gd name="connsiteY14" fmla="*/ 2112029 h 2120674"/>
                <a:gd name="connsiteX15" fmla="*/ 2602487 w 4755450"/>
                <a:gd name="connsiteY15" fmla="*/ 1939876 h 2120674"/>
                <a:gd name="connsiteX16" fmla="*/ 1158766 w 4755450"/>
                <a:gd name="connsiteY16" fmla="*/ 1993276 h 2120674"/>
                <a:gd name="connsiteX17" fmla="*/ 624377 w 4755450"/>
                <a:gd name="connsiteY17" fmla="*/ 1435136 h 2120674"/>
                <a:gd name="connsiteX18" fmla="*/ 47741 w 4755450"/>
                <a:gd name="connsiteY18" fmla="*/ 1005820 h 2120674"/>
                <a:gd name="connsiteX19" fmla="*/ 390077 w 4755450"/>
                <a:gd name="connsiteY19" fmla="*/ 1136449 h 2120674"/>
                <a:gd name="connsiteX20" fmla="*/ 813304 w 4755450"/>
                <a:gd name="connsiteY20" fmla="*/ 1342826 h 2120674"/>
                <a:gd name="connsiteX21" fmla="*/ 1087515 w 4755450"/>
                <a:gd name="connsiteY21" fmla="*/ 1660767 h 2120674"/>
                <a:gd name="connsiteX22" fmla="*/ 1407070 w 4755450"/>
                <a:gd name="connsiteY22" fmla="*/ 1841589 h 2120674"/>
                <a:gd name="connsiteX23" fmla="*/ 2638114 w 4755450"/>
                <a:gd name="connsiteY23" fmla="*/ 1728168 h 2120674"/>
                <a:gd name="connsiteX24" fmla="*/ 3878215 w 4755450"/>
                <a:gd name="connsiteY24" fmla="*/ 1898272 h 2120674"/>
                <a:gd name="connsiteX25" fmla="*/ 4494263 w 4755450"/>
                <a:gd name="connsiteY25" fmla="*/ 1504585 h 2120674"/>
                <a:gd name="connsiteX26" fmla="*/ 4365105 w 4755450"/>
                <a:gd name="connsiteY26" fmla="*/ 841368 h 2120674"/>
                <a:gd name="connsiteX27" fmla="*/ 3533831 w 4755450"/>
                <a:gd name="connsiteY27" fmla="*/ 425732 h 2120674"/>
                <a:gd name="connsiteX28" fmla="*/ 2471859 w 4755450"/>
                <a:gd name="connsiteY28" fmla="*/ 235971 h 2120674"/>
                <a:gd name="connsiteX29" fmla="*/ 2143341 w 4755450"/>
                <a:gd name="connsiteY29" fmla="*/ 214669 h 2120674"/>
                <a:gd name="connsiteX30" fmla="*/ 1929586 w 4755450"/>
                <a:gd name="connsiteY30" fmla="*/ 285921 h 2120674"/>
                <a:gd name="connsiteX31" fmla="*/ 1253769 w 4755450"/>
                <a:gd name="connsiteY31" fmla="*/ 544486 h 2120674"/>
                <a:gd name="connsiteX32" fmla="*/ 647050 w 4755450"/>
                <a:gd name="connsiteY32" fmla="*/ 665931 h 2120674"/>
                <a:gd name="connsiteX33" fmla="*/ 552047 w 4755450"/>
                <a:gd name="connsiteY33" fmla="*/ 701557 h 2120674"/>
                <a:gd name="connsiteX34" fmla="*/ 315619 w 4755450"/>
                <a:gd name="connsiteY34" fmla="*/ 853245 h 2120674"/>
                <a:gd name="connsiteX35" fmla="*/ 390077 w 4755450"/>
                <a:gd name="connsiteY35" fmla="*/ 1136449 h 2120674"/>
                <a:gd name="connsiteX0" fmla="*/ 47741 w 4755450"/>
                <a:gd name="connsiteY0" fmla="*/ 994587 h 2109441"/>
                <a:gd name="connsiteX1" fmla="*/ 65159 w 4755450"/>
                <a:gd name="connsiteY1" fmla="*/ 702200 h 2109441"/>
                <a:gd name="connsiteX2" fmla="*/ 327494 w 4755450"/>
                <a:gd name="connsiteY2" fmla="*/ 533252 h 2109441"/>
                <a:gd name="connsiteX3" fmla="*/ 719380 w 4755450"/>
                <a:gd name="connsiteY3" fmla="*/ 414500 h 2109441"/>
                <a:gd name="connsiteX4" fmla="*/ 1133939 w 4755450"/>
                <a:gd name="connsiteY4" fmla="*/ 310315 h 2109441"/>
                <a:gd name="connsiteX5" fmla="*/ 1407071 w 4755450"/>
                <a:gd name="connsiteY5" fmla="*/ 262813 h 2109441"/>
                <a:gd name="connsiteX6" fmla="*/ 1847536 w 4755450"/>
                <a:gd name="connsiteY6" fmla="*/ 34488 h 2109441"/>
                <a:gd name="connsiteX7" fmla="*/ 1965211 w 4755450"/>
                <a:gd name="connsiteY7" fmla="*/ 13431 h 2109441"/>
                <a:gd name="connsiteX8" fmla="*/ 2167091 w 4755450"/>
                <a:gd name="connsiteY8" fmla="*/ 1555 h 2109441"/>
                <a:gd name="connsiteX9" fmla="*/ 2495609 w 4755450"/>
                <a:gd name="connsiteY9" fmla="*/ 48657 h 2109441"/>
                <a:gd name="connsiteX10" fmla="*/ 3378374 w 4755450"/>
                <a:gd name="connsiteY10" fmla="*/ 179688 h 2109441"/>
                <a:gd name="connsiteX11" fmla="*/ 4127598 w 4755450"/>
                <a:gd name="connsiteY11" fmla="*/ 462000 h 2109441"/>
                <a:gd name="connsiteX12" fmla="*/ 4602611 w 4755450"/>
                <a:gd name="connsiteY12" fmla="*/ 830136 h 2109441"/>
                <a:gd name="connsiteX13" fmla="*/ 4694095 w 4755450"/>
                <a:gd name="connsiteY13" fmla="*/ 1612104 h 2109441"/>
                <a:gd name="connsiteX14" fmla="*/ 3937593 w 4755450"/>
                <a:gd name="connsiteY14" fmla="*/ 2100796 h 2109441"/>
                <a:gd name="connsiteX15" fmla="*/ 2602487 w 4755450"/>
                <a:gd name="connsiteY15" fmla="*/ 1928643 h 2109441"/>
                <a:gd name="connsiteX16" fmla="*/ 1158766 w 4755450"/>
                <a:gd name="connsiteY16" fmla="*/ 1982043 h 2109441"/>
                <a:gd name="connsiteX17" fmla="*/ 624377 w 4755450"/>
                <a:gd name="connsiteY17" fmla="*/ 1423903 h 2109441"/>
                <a:gd name="connsiteX18" fmla="*/ 47741 w 4755450"/>
                <a:gd name="connsiteY18" fmla="*/ 994587 h 2109441"/>
                <a:gd name="connsiteX19" fmla="*/ 390077 w 4755450"/>
                <a:gd name="connsiteY19" fmla="*/ 1125216 h 2109441"/>
                <a:gd name="connsiteX20" fmla="*/ 813304 w 4755450"/>
                <a:gd name="connsiteY20" fmla="*/ 1331593 h 2109441"/>
                <a:gd name="connsiteX21" fmla="*/ 1087515 w 4755450"/>
                <a:gd name="connsiteY21" fmla="*/ 1649534 h 2109441"/>
                <a:gd name="connsiteX22" fmla="*/ 1407070 w 4755450"/>
                <a:gd name="connsiteY22" fmla="*/ 1830356 h 2109441"/>
                <a:gd name="connsiteX23" fmla="*/ 2638114 w 4755450"/>
                <a:gd name="connsiteY23" fmla="*/ 1716935 h 2109441"/>
                <a:gd name="connsiteX24" fmla="*/ 3878215 w 4755450"/>
                <a:gd name="connsiteY24" fmla="*/ 1887039 h 2109441"/>
                <a:gd name="connsiteX25" fmla="*/ 4494263 w 4755450"/>
                <a:gd name="connsiteY25" fmla="*/ 1493352 h 2109441"/>
                <a:gd name="connsiteX26" fmla="*/ 4365105 w 4755450"/>
                <a:gd name="connsiteY26" fmla="*/ 830135 h 2109441"/>
                <a:gd name="connsiteX27" fmla="*/ 3533831 w 4755450"/>
                <a:gd name="connsiteY27" fmla="*/ 414499 h 2109441"/>
                <a:gd name="connsiteX28" fmla="*/ 2471859 w 4755450"/>
                <a:gd name="connsiteY28" fmla="*/ 224738 h 2109441"/>
                <a:gd name="connsiteX29" fmla="*/ 2143341 w 4755450"/>
                <a:gd name="connsiteY29" fmla="*/ 203436 h 2109441"/>
                <a:gd name="connsiteX30" fmla="*/ 1929586 w 4755450"/>
                <a:gd name="connsiteY30" fmla="*/ 274688 h 2109441"/>
                <a:gd name="connsiteX31" fmla="*/ 1253769 w 4755450"/>
                <a:gd name="connsiteY31" fmla="*/ 533253 h 2109441"/>
                <a:gd name="connsiteX32" fmla="*/ 647050 w 4755450"/>
                <a:gd name="connsiteY32" fmla="*/ 654698 h 2109441"/>
                <a:gd name="connsiteX33" fmla="*/ 552047 w 4755450"/>
                <a:gd name="connsiteY33" fmla="*/ 690324 h 2109441"/>
                <a:gd name="connsiteX34" fmla="*/ 315619 w 4755450"/>
                <a:gd name="connsiteY34" fmla="*/ 842012 h 2109441"/>
                <a:gd name="connsiteX35" fmla="*/ 390077 w 4755450"/>
                <a:gd name="connsiteY35" fmla="*/ 1125216 h 2109441"/>
                <a:gd name="connsiteX0" fmla="*/ 33056 w 4740765"/>
                <a:gd name="connsiteY0" fmla="*/ 994587 h 2109441"/>
                <a:gd name="connsiteX1" fmla="*/ 50474 w 4740765"/>
                <a:gd name="connsiteY1" fmla="*/ 702200 h 2109441"/>
                <a:gd name="connsiteX2" fmla="*/ 312809 w 4740765"/>
                <a:gd name="connsiteY2" fmla="*/ 533252 h 2109441"/>
                <a:gd name="connsiteX3" fmla="*/ 704695 w 4740765"/>
                <a:gd name="connsiteY3" fmla="*/ 414500 h 2109441"/>
                <a:gd name="connsiteX4" fmla="*/ 1119254 w 4740765"/>
                <a:gd name="connsiteY4" fmla="*/ 310315 h 2109441"/>
                <a:gd name="connsiteX5" fmla="*/ 1392386 w 4740765"/>
                <a:gd name="connsiteY5" fmla="*/ 262813 h 2109441"/>
                <a:gd name="connsiteX6" fmla="*/ 1832851 w 4740765"/>
                <a:gd name="connsiteY6" fmla="*/ 34488 h 2109441"/>
                <a:gd name="connsiteX7" fmla="*/ 1950526 w 4740765"/>
                <a:gd name="connsiteY7" fmla="*/ 13431 h 2109441"/>
                <a:gd name="connsiteX8" fmla="*/ 2152406 w 4740765"/>
                <a:gd name="connsiteY8" fmla="*/ 1555 h 2109441"/>
                <a:gd name="connsiteX9" fmla="*/ 2480924 w 4740765"/>
                <a:gd name="connsiteY9" fmla="*/ 48657 h 2109441"/>
                <a:gd name="connsiteX10" fmla="*/ 3363689 w 4740765"/>
                <a:gd name="connsiteY10" fmla="*/ 179688 h 2109441"/>
                <a:gd name="connsiteX11" fmla="*/ 4112913 w 4740765"/>
                <a:gd name="connsiteY11" fmla="*/ 462000 h 2109441"/>
                <a:gd name="connsiteX12" fmla="*/ 4587926 w 4740765"/>
                <a:gd name="connsiteY12" fmla="*/ 830136 h 2109441"/>
                <a:gd name="connsiteX13" fmla="*/ 4679410 w 4740765"/>
                <a:gd name="connsiteY13" fmla="*/ 1612104 h 2109441"/>
                <a:gd name="connsiteX14" fmla="*/ 3922908 w 4740765"/>
                <a:gd name="connsiteY14" fmla="*/ 2100796 h 2109441"/>
                <a:gd name="connsiteX15" fmla="*/ 2587802 w 4740765"/>
                <a:gd name="connsiteY15" fmla="*/ 1928643 h 2109441"/>
                <a:gd name="connsiteX16" fmla="*/ 1144081 w 4740765"/>
                <a:gd name="connsiteY16" fmla="*/ 1982043 h 2109441"/>
                <a:gd name="connsiteX17" fmla="*/ 408159 w 4740765"/>
                <a:gd name="connsiteY17" fmla="*/ 1655825 h 2109441"/>
                <a:gd name="connsiteX18" fmla="*/ 33056 w 4740765"/>
                <a:gd name="connsiteY18" fmla="*/ 994587 h 2109441"/>
                <a:gd name="connsiteX19" fmla="*/ 375392 w 4740765"/>
                <a:gd name="connsiteY19" fmla="*/ 1125216 h 2109441"/>
                <a:gd name="connsiteX20" fmla="*/ 798619 w 4740765"/>
                <a:gd name="connsiteY20" fmla="*/ 1331593 h 2109441"/>
                <a:gd name="connsiteX21" fmla="*/ 1072830 w 4740765"/>
                <a:gd name="connsiteY21" fmla="*/ 1649534 h 2109441"/>
                <a:gd name="connsiteX22" fmla="*/ 1392385 w 4740765"/>
                <a:gd name="connsiteY22" fmla="*/ 1830356 h 2109441"/>
                <a:gd name="connsiteX23" fmla="*/ 2623429 w 4740765"/>
                <a:gd name="connsiteY23" fmla="*/ 1716935 h 2109441"/>
                <a:gd name="connsiteX24" fmla="*/ 3863530 w 4740765"/>
                <a:gd name="connsiteY24" fmla="*/ 1887039 h 2109441"/>
                <a:gd name="connsiteX25" fmla="*/ 4479578 w 4740765"/>
                <a:gd name="connsiteY25" fmla="*/ 1493352 h 2109441"/>
                <a:gd name="connsiteX26" fmla="*/ 4350420 w 4740765"/>
                <a:gd name="connsiteY26" fmla="*/ 830135 h 2109441"/>
                <a:gd name="connsiteX27" fmla="*/ 3519146 w 4740765"/>
                <a:gd name="connsiteY27" fmla="*/ 414499 h 2109441"/>
                <a:gd name="connsiteX28" fmla="*/ 2457174 w 4740765"/>
                <a:gd name="connsiteY28" fmla="*/ 224738 h 2109441"/>
                <a:gd name="connsiteX29" fmla="*/ 2128656 w 4740765"/>
                <a:gd name="connsiteY29" fmla="*/ 203436 h 2109441"/>
                <a:gd name="connsiteX30" fmla="*/ 1914901 w 4740765"/>
                <a:gd name="connsiteY30" fmla="*/ 274688 h 2109441"/>
                <a:gd name="connsiteX31" fmla="*/ 1239084 w 4740765"/>
                <a:gd name="connsiteY31" fmla="*/ 533253 h 2109441"/>
                <a:gd name="connsiteX32" fmla="*/ 632365 w 4740765"/>
                <a:gd name="connsiteY32" fmla="*/ 654698 h 2109441"/>
                <a:gd name="connsiteX33" fmla="*/ 537362 w 4740765"/>
                <a:gd name="connsiteY33" fmla="*/ 690324 h 2109441"/>
                <a:gd name="connsiteX34" fmla="*/ 300934 w 4740765"/>
                <a:gd name="connsiteY34" fmla="*/ 842012 h 2109441"/>
                <a:gd name="connsiteX35" fmla="*/ 375392 w 4740765"/>
                <a:gd name="connsiteY35" fmla="*/ 1125216 h 2109441"/>
                <a:gd name="connsiteX0" fmla="*/ 33054 w 4740763"/>
                <a:gd name="connsiteY0" fmla="*/ 994587 h 2109441"/>
                <a:gd name="connsiteX1" fmla="*/ 50472 w 4740763"/>
                <a:gd name="connsiteY1" fmla="*/ 702200 h 2109441"/>
                <a:gd name="connsiteX2" fmla="*/ 312807 w 4740763"/>
                <a:gd name="connsiteY2" fmla="*/ 533252 h 2109441"/>
                <a:gd name="connsiteX3" fmla="*/ 704693 w 4740763"/>
                <a:gd name="connsiteY3" fmla="*/ 414500 h 2109441"/>
                <a:gd name="connsiteX4" fmla="*/ 1119252 w 4740763"/>
                <a:gd name="connsiteY4" fmla="*/ 310315 h 2109441"/>
                <a:gd name="connsiteX5" fmla="*/ 1392384 w 4740763"/>
                <a:gd name="connsiteY5" fmla="*/ 262813 h 2109441"/>
                <a:gd name="connsiteX6" fmla="*/ 1832849 w 4740763"/>
                <a:gd name="connsiteY6" fmla="*/ 34488 h 2109441"/>
                <a:gd name="connsiteX7" fmla="*/ 1950524 w 4740763"/>
                <a:gd name="connsiteY7" fmla="*/ 13431 h 2109441"/>
                <a:gd name="connsiteX8" fmla="*/ 2152404 w 4740763"/>
                <a:gd name="connsiteY8" fmla="*/ 1555 h 2109441"/>
                <a:gd name="connsiteX9" fmla="*/ 2480922 w 4740763"/>
                <a:gd name="connsiteY9" fmla="*/ 48657 h 2109441"/>
                <a:gd name="connsiteX10" fmla="*/ 3363687 w 4740763"/>
                <a:gd name="connsiteY10" fmla="*/ 179688 h 2109441"/>
                <a:gd name="connsiteX11" fmla="*/ 4112911 w 4740763"/>
                <a:gd name="connsiteY11" fmla="*/ 462000 h 2109441"/>
                <a:gd name="connsiteX12" fmla="*/ 4587924 w 4740763"/>
                <a:gd name="connsiteY12" fmla="*/ 830136 h 2109441"/>
                <a:gd name="connsiteX13" fmla="*/ 4679408 w 4740763"/>
                <a:gd name="connsiteY13" fmla="*/ 1612104 h 2109441"/>
                <a:gd name="connsiteX14" fmla="*/ 3922906 w 4740763"/>
                <a:gd name="connsiteY14" fmla="*/ 2100796 h 2109441"/>
                <a:gd name="connsiteX15" fmla="*/ 2587800 w 4740763"/>
                <a:gd name="connsiteY15" fmla="*/ 1928643 h 2109441"/>
                <a:gd name="connsiteX16" fmla="*/ 1144079 w 4740763"/>
                <a:gd name="connsiteY16" fmla="*/ 1982043 h 2109441"/>
                <a:gd name="connsiteX17" fmla="*/ 408157 w 4740763"/>
                <a:gd name="connsiteY17" fmla="*/ 1655825 h 2109441"/>
                <a:gd name="connsiteX18" fmla="*/ 33054 w 4740763"/>
                <a:gd name="connsiteY18" fmla="*/ 994587 h 2109441"/>
                <a:gd name="connsiteX19" fmla="*/ 375390 w 4740763"/>
                <a:gd name="connsiteY19" fmla="*/ 1125216 h 2109441"/>
                <a:gd name="connsiteX20" fmla="*/ 664260 w 4740763"/>
                <a:gd name="connsiteY20" fmla="*/ 1447553 h 2109441"/>
                <a:gd name="connsiteX21" fmla="*/ 1072828 w 4740763"/>
                <a:gd name="connsiteY21" fmla="*/ 1649534 h 2109441"/>
                <a:gd name="connsiteX22" fmla="*/ 1392383 w 4740763"/>
                <a:gd name="connsiteY22" fmla="*/ 1830356 h 2109441"/>
                <a:gd name="connsiteX23" fmla="*/ 2623427 w 4740763"/>
                <a:gd name="connsiteY23" fmla="*/ 1716935 h 2109441"/>
                <a:gd name="connsiteX24" fmla="*/ 3863528 w 4740763"/>
                <a:gd name="connsiteY24" fmla="*/ 1887039 h 2109441"/>
                <a:gd name="connsiteX25" fmla="*/ 4479576 w 4740763"/>
                <a:gd name="connsiteY25" fmla="*/ 1493352 h 2109441"/>
                <a:gd name="connsiteX26" fmla="*/ 4350418 w 4740763"/>
                <a:gd name="connsiteY26" fmla="*/ 830135 h 2109441"/>
                <a:gd name="connsiteX27" fmla="*/ 3519144 w 4740763"/>
                <a:gd name="connsiteY27" fmla="*/ 414499 h 2109441"/>
                <a:gd name="connsiteX28" fmla="*/ 2457172 w 4740763"/>
                <a:gd name="connsiteY28" fmla="*/ 224738 h 2109441"/>
                <a:gd name="connsiteX29" fmla="*/ 2128654 w 4740763"/>
                <a:gd name="connsiteY29" fmla="*/ 203436 h 2109441"/>
                <a:gd name="connsiteX30" fmla="*/ 1914899 w 4740763"/>
                <a:gd name="connsiteY30" fmla="*/ 274688 h 2109441"/>
                <a:gd name="connsiteX31" fmla="*/ 1239082 w 4740763"/>
                <a:gd name="connsiteY31" fmla="*/ 533253 h 2109441"/>
                <a:gd name="connsiteX32" fmla="*/ 632363 w 4740763"/>
                <a:gd name="connsiteY32" fmla="*/ 654698 h 2109441"/>
                <a:gd name="connsiteX33" fmla="*/ 537360 w 4740763"/>
                <a:gd name="connsiteY33" fmla="*/ 690324 h 2109441"/>
                <a:gd name="connsiteX34" fmla="*/ 300932 w 4740763"/>
                <a:gd name="connsiteY34" fmla="*/ 842012 h 2109441"/>
                <a:gd name="connsiteX35" fmla="*/ 375390 w 4740763"/>
                <a:gd name="connsiteY35" fmla="*/ 1125216 h 2109441"/>
                <a:gd name="connsiteX0" fmla="*/ 33054 w 4740763"/>
                <a:gd name="connsiteY0" fmla="*/ 994587 h 2109441"/>
                <a:gd name="connsiteX1" fmla="*/ 50472 w 4740763"/>
                <a:gd name="connsiteY1" fmla="*/ 702200 h 2109441"/>
                <a:gd name="connsiteX2" fmla="*/ 312807 w 4740763"/>
                <a:gd name="connsiteY2" fmla="*/ 533252 h 2109441"/>
                <a:gd name="connsiteX3" fmla="*/ 704693 w 4740763"/>
                <a:gd name="connsiteY3" fmla="*/ 414500 h 2109441"/>
                <a:gd name="connsiteX4" fmla="*/ 1119252 w 4740763"/>
                <a:gd name="connsiteY4" fmla="*/ 310315 h 2109441"/>
                <a:gd name="connsiteX5" fmla="*/ 1392384 w 4740763"/>
                <a:gd name="connsiteY5" fmla="*/ 262813 h 2109441"/>
                <a:gd name="connsiteX6" fmla="*/ 1832849 w 4740763"/>
                <a:gd name="connsiteY6" fmla="*/ 34488 h 2109441"/>
                <a:gd name="connsiteX7" fmla="*/ 1950524 w 4740763"/>
                <a:gd name="connsiteY7" fmla="*/ 13431 h 2109441"/>
                <a:gd name="connsiteX8" fmla="*/ 2152404 w 4740763"/>
                <a:gd name="connsiteY8" fmla="*/ 1555 h 2109441"/>
                <a:gd name="connsiteX9" fmla="*/ 2480922 w 4740763"/>
                <a:gd name="connsiteY9" fmla="*/ 48657 h 2109441"/>
                <a:gd name="connsiteX10" fmla="*/ 3363687 w 4740763"/>
                <a:gd name="connsiteY10" fmla="*/ 179688 h 2109441"/>
                <a:gd name="connsiteX11" fmla="*/ 4135306 w 4740763"/>
                <a:gd name="connsiteY11" fmla="*/ 375029 h 2109441"/>
                <a:gd name="connsiteX12" fmla="*/ 4587924 w 4740763"/>
                <a:gd name="connsiteY12" fmla="*/ 830136 h 2109441"/>
                <a:gd name="connsiteX13" fmla="*/ 4679408 w 4740763"/>
                <a:gd name="connsiteY13" fmla="*/ 1612104 h 2109441"/>
                <a:gd name="connsiteX14" fmla="*/ 3922906 w 4740763"/>
                <a:gd name="connsiteY14" fmla="*/ 2100796 h 2109441"/>
                <a:gd name="connsiteX15" fmla="*/ 2587800 w 4740763"/>
                <a:gd name="connsiteY15" fmla="*/ 1928643 h 2109441"/>
                <a:gd name="connsiteX16" fmla="*/ 1144079 w 4740763"/>
                <a:gd name="connsiteY16" fmla="*/ 1982043 h 2109441"/>
                <a:gd name="connsiteX17" fmla="*/ 408157 w 4740763"/>
                <a:gd name="connsiteY17" fmla="*/ 1655825 h 2109441"/>
                <a:gd name="connsiteX18" fmla="*/ 33054 w 4740763"/>
                <a:gd name="connsiteY18" fmla="*/ 994587 h 2109441"/>
                <a:gd name="connsiteX19" fmla="*/ 375390 w 4740763"/>
                <a:gd name="connsiteY19" fmla="*/ 1125216 h 2109441"/>
                <a:gd name="connsiteX20" fmla="*/ 664260 w 4740763"/>
                <a:gd name="connsiteY20" fmla="*/ 1447553 h 2109441"/>
                <a:gd name="connsiteX21" fmla="*/ 1072828 w 4740763"/>
                <a:gd name="connsiteY21" fmla="*/ 1649534 h 2109441"/>
                <a:gd name="connsiteX22" fmla="*/ 1392383 w 4740763"/>
                <a:gd name="connsiteY22" fmla="*/ 1830356 h 2109441"/>
                <a:gd name="connsiteX23" fmla="*/ 2623427 w 4740763"/>
                <a:gd name="connsiteY23" fmla="*/ 1716935 h 2109441"/>
                <a:gd name="connsiteX24" fmla="*/ 3863528 w 4740763"/>
                <a:gd name="connsiteY24" fmla="*/ 1887039 h 2109441"/>
                <a:gd name="connsiteX25" fmla="*/ 4479576 w 4740763"/>
                <a:gd name="connsiteY25" fmla="*/ 1493352 h 2109441"/>
                <a:gd name="connsiteX26" fmla="*/ 4350418 w 4740763"/>
                <a:gd name="connsiteY26" fmla="*/ 830135 h 2109441"/>
                <a:gd name="connsiteX27" fmla="*/ 3519144 w 4740763"/>
                <a:gd name="connsiteY27" fmla="*/ 414499 h 2109441"/>
                <a:gd name="connsiteX28" fmla="*/ 2457172 w 4740763"/>
                <a:gd name="connsiteY28" fmla="*/ 224738 h 2109441"/>
                <a:gd name="connsiteX29" fmla="*/ 2128654 w 4740763"/>
                <a:gd name="connsiteY29" fmla="*/ 203436 h 2109441"/>
                <a:gd name="connsiteX30" fmla="*/ 1914899 w 4740763"/>
                <a:gd name="connsiteY30" fmla="*/ 274688 h 2109441"/>
                <a:gd name="connsiteX31" fmla="*/ 1239082 w 4740763"/>
                <a:gd name="connsiteY31" fmla="*/ 533253 h 2109441"/>
                <a:gd name="connsiteX32" fmla="*/ 632363 w 4740763"/>
                <a:gd name="connsiteY32" fmla="*/ 654698 h 2109441"/>
                <a:gd name="connsiteX33" fmla="*/ 537360 w 4740763"/>
                <a:gd name="connsiteY33" fmla="*/ 690324 h 2109441"/>
                <a:gd name="connsiteX34" fmla="*/ 300932 w 4740763"/>
                <a:gd name="connsiteY34" fmla="*/ 842012 h 2109441"/>
                <a:gd name="connsiteX35" fmla="*/ 375390 w 4740763"/>
                <a:gd name="connsiteY35" fmla="*/ 1125216 h 2109441"/>
                <a:gd name="connsiteX0" fmla="*/ 33054 w 4740763"/>
                <a:gd name="connsiteY0" fmla="*/ 994587 h 2109441"/>
                <a:gd name="connsiteX1" fmla="*/ 50472 w 4740763"/>
                <a:gd name="connsiteY1" fmla="*/ 702200 h 2109441"/>
                <a:gd name="connsiteX2" fmla="*/ 312807 w 4740763"/>
                <a:gd name="connsiteY2" fmla="*/ 533252 h 2109441"/>
                <a:gd name="connsiteX3" fmla="*/ 704693 w 4740763"/>
                <a:gd name="connsiteY3" fmla="*/ 414500 h 2109441"/>
                <a:gd name="connsiteX4" fmla="*/ 1119252 w 4740763"/>
                <a:gd name="connsiteY4" fmla="*/ 310315 h 2109441"/>
                <a:gd name="connsiteX5" fmla="*/ 1392384 w 4740763"/>
                <a:gd name="connsiteY5" fmla="*/ 262813 h 2109441"/>
                <a:gd name="connsiteX6" fmla="*/ 1832849 w 4740763"/>
                <a:gd name="connsiteY6" fmla="*/ 34488 h 2109441"/>
                <a:gd name="connsiteX7" fmla="*/ 1950524 w 4740763"/>
                <a:gd name="connsiteY7" fmla="*/ 13431 h 2109441"/>
                <a:gd name="connsiteX8" fmla="*/ 2152404 w 4740763"/>
                <a:gd name="connsiteY8" fmla="*/ 1555 h 2109441"/>
                <a:gd name="connsiteX9" fmla="*/ 2480922 w 4740763"/>
                <a:gd name="connsiteY9" fmla="*/ 48657 h 2109441"/>
                <a:gd name="connsiteX10" fmla="*/ 3363687 w 4740763"/>
                <a:gd name="connsiteY10" fmla="*/ 179688 h 2109441"/>
                <a:gd name="connsiteX11" fmla="*/ 4135306 w 4740763"/>
                <a:gd name="connsiteY11" fmla="*/ 375029 h 2109441"/>
                <a:gd name="connsiteX12" fmla="*/ 4587924 w 4740763"/>
                <a:gd name="connsiteY12" fmla="*/ 830136 h 2109441"/>
                <a:gd name="connsiteX13" fmla="*/ 4679408 w 4740763"/>
                <a:gd name="connsiteY13" fmla="*/ 1612104 h 2109441"/>
                <a:gd name="connsiteX14" fmla="*/ 3922906 w 4740763"/>
                <a:gd name="connsiteY14" fmla="*/ 2100796 h 2109441"/>
                <a:gd name="connsiteX15" fmla="*/ 2587800 w 4740763"/>
                <a:gd name="connsiteY15" fmla="*/ 1928643 h 2109441"/>
                <a:gd name="connsiteX16" fmla="*/ 1144079 w 4740763"/>
                <a:gd name="connsiteY16" fmla="*/ 1982043 h 2109441"/>
                <a:gd name="connsiteX17" fmla="*/ 408157 w 4740763"/>
                <a:gd name="connsiteY17" fmla="*/ 1655825 h 2109441"/>
                <a:gd name="connsiteX18" fmla="*/ 33054 w 4740763"/>
                <a:gd name="connsiteY18" fmla="*/ 994587 h 2109441"/>
                <a:gd name="connsiteX19" fmla="*/ 375390 w 4740763"/>
                <a:gd name="connsiteY19" fmla="*/ 1125216 h 2109441"/>
                <a:gd name="connsiteX20" fmla="*/ 664260 w 4740763"/>
                <a:gd name="connsiteY20" fmla="*/ 1447553 h 2109441"/>
                <a:gd name="connsiteX21" fmla="*/ 1072828 w 4740763"/>
                <a:gd name="connsiteY21" fmla="*/ 1649534 h 2109441"/>
                <a:gd name="connsiteX22" fmla="*/ 1392383 w 4740763"/>
                <a:gd name="connsiteY22" fmla="*/ 1830356 h 2109441"/>
                <a:gd name="connsiteX23" fmla="*/ 2623427 w 4740763"/>
                <a:gd name="connsiteY23" fmla="*/ 1716935 h 2109441"/>
                <a:gd name="connsiteX24" fmla="*/ 3863528 w 4740763"/>
                <a:gd name="connsiteY24" fmla="*/ 1887039 h 2109441"/>
                <a:gd name="connsiteX25" fmla="*/ 4479576 w 4740763"/>
                <a:gd name="connsiteY25" fmla="*/ 1493352 h 2109441"/>
                <a:gd name="connsiteX26" fmla="*/ 4350418 w 4740763"/>
                <a:gd name="connsiteY26" fmla="*/ 830135 h 2109441"/>
                <a:gd name="connsiteX27" fmla="*/ 3563930 w 4740763"/>
                <a:gd name="connsiteY27" fmla="*/ 501469 h 2109441"/>
                <a:gd name="connsiteX28" fmla="*/ 2457172 w 4740763"/>
                <a:gd name="connsiteY28" fmla="*/ 224738 h 2109441"/>
                <a:gd name="connsiteX29" fmla="*/ 2128654 w 4740763"/>
                <a:gd name="connsiteY29" fmla="*/ 203436 h 2109441"/>
                <a:gd name="connsiteX30" fmla="*/ 1914899 w 4740763"/>
                <a:gd name="connsiteY30" fmla="*/ 274688 h 2109441"/>
                <a:gd name="connsiteX31" fmla="*/ 1239082 w 4740763"/>
                <a:gd name="connsiteY31" fmla="*/ 533253 h 2109441"/>
                <a:gd name="connsiteX32" fmla="*/ 632363 w 4740763"/>
                <a:gd name="connsiteY32" fmla="*/ 654698 h 2109441"/>
                <a:gd name="connsiteX33" fmla="*/ 537360 w 4740763"/>
                <a:gd name="connsiteY33" fmla="*/ 690324 h 2109441"/>
                <a:gd name="connsiteX34" fmla="*/ 300932 w 4740763"/>
                <a:gd name="connsiteY34" fmla="*/ 842012 h 2109441"/>
                <a:gd name="connsiteX35" fmla="*/ 375390 w 4740763"/>
                <a:gd name="connsiteY35" fmla="*/ 1125216 h 2109441"/>
                <a:gd name="connsiteX0" fmla="*/ 33054 w 4740763"/>
                <a:gd name="connsiteY0" fmla="*/ 994587 h 2109441"/>
                <a:gd name="connsiteX1" fmla="*/ 50472 w 4740763"/>
                <a:gd name="connsiteY1" fmla="*/ 702200 h 2109441"/>
                <a:gd name="connsiteX2" fmla="*/ 312807 w 4740763"/>
                <a:gd name="connsiteY2" fmla="*/ 533252 h 2109441"/>
                <a:gd name="connsiteX3" fmla="*/ 704693 w 4740763"/>
                <a:gd name="connsiteY3" fmla="*/ 414500 h 2109441"/>
                <a:gd name="connsiteX4" fmla="*/ 1119252 w 4740763"/>
                <a:gd name="connsiteY4" fmla="*/ 310315 h 2109441"/>
                <a:gd name="connsiteX5" fmla="*/ 1392384 w 4740763"/>
                <a:gd name="connsiteY5" fmla="*/ 262813 h 2109441"/>
                <a:gd name="connsiteX6" fmla="*/ 1832849 w 4740763"/>
                <a:gd name="connsiteY6" fmla="*/ 34488 h 2109441"/>
                <a:gd name="connsiteX7" fmla="*/ 1950524 w 4740763"/>
                <a:gd name="connsiteY7" fmla="*/ 13431 h 2109441"/>
                <a:gd name="connsiteX8" fmla="*/ 2152404 w 4740763"/>
                <a:gd name="connsiteY8" fmla="*/ 1555 h 2109441"/>
                <a:gd name="connsiteX9" fmla="*/ 2480922 w 4740763"/>
                <a:gd name="connsiteY9" fmla="*/ 48657 h 2109441"/>
                <a:gd name="connsiteX10" fmla="*/ 3363687 w 4740763"/>
                <a:gd name="connsiteY10" fmla="*/ 179688 h 2109441"/>
                <a:gd name="connsiteX11" fmla="*/ 4135306 w 4740763"/>
                <a:gd name="connsiteY11" fmla="*/ 375029 h 2109441"/>
                <a:gd name="connsiteX12" fmla="*/ 4587924 w 4740763"/>
                <a:gd name="connsiteY12" fmla="*/ 830136 h 2109441"/>
                <a:gd name="connsiteX13" fmla="*/ 4679408 w 4740763"/>
                <a:gd name="connsiteY13" fmla="*/ 1612104 h 2109441"/>
                <a:gd name="connsiteX14" fmla="*/ 3922906 w 4740763"/>
                <a:gd name="connsiteY14" fmla="*/ 2100796 h 2109441"/>
                <a:gd name="connsiteX15" fmla="*/ 2587800 w 4740763"/>
                <a:gd name="connsiteY15" fmla="*/ 1928643 h 2109441"/>
                <a:gd name="connsiteX16" fmla="*/ 1144079 w 4740763"/>
                <a:gd name="connsiteY16" fmla="*/ 1982043 h 2109441"/>
                <a:gd name="connsiteX17" fmla="*/ 408157 w 4740763"/>
                <a:gd name="connsiteY17" fmla="*/ 1655825 h 2109441"/>
                <a:gd name="connsiteX18" fmla="*/ 33054 w 4740763"/>
                <a:gd name="connsiteY18" fmla="*/ 994587 h 2109441"/>
                <a:gd name="connsiteX19" fmla="*/ 375390 w 4740763"/>
                <a:gd name="connsiteY19" fmla="*/ 1125216 h 2109441"/>
                <a:gd name="connsiteX20" fmla="*/ 664260 w 4740763"/>
                <a:gd name="connsiteY20" fmla="*/ 1447553 h 2109441"/>
                <a:gd name="connsiteX21" fmla="*/ 1072828 w 4740763"/>
                <a:gd name="connsiteY21" fmla="*/ 1649534 h 2109441"/>
                <a:gd name="connsiteX22" fmla="*/ 1392383 w 4740763"/>
                <a:gd name="connsiteY22" fmla="*/ 1830356 h 2109441"/>
                <a:gd name="connsiteX23" fmla="*/ 2623427 w 4740763"/>
                <a:gd name="connsiteY23" fmla="*/ 1716935 h 2109441"/>
                <a:gd name="connsiteX24" fmla="*/ 3908314 w 4740763"/>
                <a:gd name="connsiteY24" fmla="*/ 1742090 h 2109441"/>
                <a:gd name="connsiteX25" fmla="*/ 4479576 w 4740763"/>
                <a:gd name="connsiteY25" fmla="*/ 1493352 h 2109441"/>
                <a:gd name="connsiteX26" fmla="*/ 4350418 w 4740763"/>
                <a:gd name="connsiteY26" fmla="*/ 830135 h 2109441"/>
                <a:gd name="connsiteX27" fmla="*/ 3563930 w 4740763"/>
                <a:gd name="connsiteY27" fmla="*/ 501469 h 2109441"/>
                <a:gd name="connsiteX28" fmla="*/ 2457172 w 4740763"/>
                <a:gd name="connsiteY28" fmla="*/ 224738 h 2109441"/>
                <a:gd name="connsiteX29" fmla="*/ 2128654 w 4740763"/>
                <a:gd name="connsiteY29" fmla="*/ 203436 h 2109441"/>
                <a:gd name="connsiteX30" fmla="*/ 1914899 w 4740763"/>
                <a:gd name="connsiteY30" fmla="*/ 274688 h 2109441"/>
                <a:gd name="connsiteX31" fmla="*/ 1239082 w 4740763"/>
                <a:gd name="connsiteY31" fmla="*/ 533253 h 2109441"/>
                <a:gd name="connsiteX32" fmla="*/ 632363 w 4740763"/>
                <a:gd name="connsiteY32" fmla="*/ 654698 h 2109441"/>
                <a:gd name="connsiteX33" fmla="*/ 537360 w 4740763"/>
                <a:gd name="connsiteY33" fmla="*/ 690324 h 2109441"/>
                <a:gd name="connsiteX34" fmla="*/ 300932 w 4740763"/>
                <a:gd name="connsiteY34" fmla="*/ 842012 h 2109441"/>
                <a:gd name="connsiteX35" fmla="*/ 375390 w 4740763"/>
                <a:gd name="connsiteY35" fmla="*/ 1125216 h 2109441"/>
                <a:gd name="connsiteX0" fmla="*/ 33054 w 4773483"/>
                <a:gd name="connsiteY0" fmla="*/ 994587 h 2115014"/>
                <a:gd name="connsiteX1" fmla="*/ 50472 w 4773483"/>
                <a:gd name="connsiteY1" fmla="*/ 702200 h 2115014"/>
                <a:gd name="connsiteX2" fmla="*/ 312807 w 4773483"/>
                <a:gd name="connsiteY2" fmla="*/ 533252 h 2115014"/>
                <a:gd name="connsiteX3" fmla="*/ 704693 w 4773483"/>
                <a:gd name="connsiteY3" fmla="*/ 414500 h 2115014"/>
                <a:gd name="connsiteX4" fmla="*/ 1119252 w 4773483"/>
                <a:gd name="connsiteY4" fmla="*/ 310315 h 2115014"/>
                <a:gd name="connsiteX5" fmla="*/ 1392384 w 4773483"/>
                <a:gd name="connsiteY5" fmla="*/ 262813 h 2115014"/>
                <a:gd name="connsiteX6" fmla="*/ 1832849 w 4773483"/>
                <a:gd name="connsiteY6" fmla="*/ 34488 h 2115014"/>
                <a:gd name="connsiteX7" fmla="*/ 1950524 w 4773483"/>
                <a:gd name="connsiteY7" fmla="*/ 13431 h 2115014"/>
                <a:gd name="connsiteX8" fmla="*/ 2152404 w 4773483"/>
                <a:gd name="connsiteY8" fmla="*/ 1555 h 2115014"/>
                <a:gd name="connsiteX9" fmla="*/ 2480922 w 4773483"/>
                <a:gd name="connsiteY9" fmla="*/ 48657 h 2115014"/>
                <a:gd name="connsiteX10" fmla="*/ 3363687 w 4773483"/>
                <a:gd name="connsiteY10" fmla="*/ 179688 h 2115014"/>
                <a:gd name="connsiteX11" fmla="*/ 4135306 w 4773483"/>
                <a:gd name="connsiteY11" fmla="*/ 375029 h 2115014"/>
                <a:gd name="connsiteX12" fmla="*/ 4587924 w 4773483"/>
                <a:gd name="connsiteY12" fmla="*/ 830136 h 2115014"/>
                <a:gd name="connsiteX13" fmla="*/ 4724192 w 4773483"/>
                <a:gd name="connsiteY13" fmla="*/ 1496145 h 2115014"/>
                <a:gd name="connsiteX14" fmla="*/ 3922906 w 4773483"/>
                <a:gd name="connsiteY14" fmla="*/ 2100796 h 2115014"/>
                <a:gd name="connsiteX15" fmla="*/ 2587800 w 4773483"/>
                <a:gd name="connsiteY15" fmla="*/ 1928643 h 2115014"/>
                <a:gd name="connsiteX16" fmla="*/ 1144079 w 4773483"/>
                <a:gd name="connsiteY16" fmla="*/ 1982043 h 2115014"/>
                <a:gd name="connsiteX17" fmla="*/ 408157 w 4773483"/>
                <a:gd name="connsiteY17" fmla="*/ 1655825 h 2115014"/>
                <a:gd name="connsiteX18" fmla="*/ 33054 w 4773483"/>
                <a:gd name="connsiteY18" fmla="*/ 994587 h 2115014"/>
                <a:gd name="connsiteX19" fmla="*/ 375390 w 4773483"/>
                <a:gd name="connsiteY19" fmla="*/ 1125216 h 2115014"/>
                <a:gd name="connsiteX20" fmla="*/ 664260 w 4773483"/>
                <a:gd name="connsiteY20" fmla="*/ 1447553 h 2115014"/>
                <a:gd name="connsiteX21" fmla="*/ 1072828 w 4773483"/>
                <a:gd name="connsiteY21" fmla="*/ 1649534 h 2115014"/>
                <a:gd name="connsiteX22" fmla="*/ 1392383 w 4773483"/>
                <a:gd name="connsiteY22" fmla="*/ 1830356 h 2115014"/>
                <a:gd name="connsiteX23" fmla="*/ 2623427 w 4773483"/>
                <a:gd name="connsiteY23" fmla="*/ 1716935 h 2115014"/>
                <a:gd name="connsiteX24" fmla="*/ 3908314 w 4773483"/>
                <a:gd name="connsiteY24" fmla="*/ 1742090 h 2115014"/>
                <a:gd name="connsiteX25" fmla="*/ 4479576 w 4773483"/>
                <a:gd name="connsiteY25" fmla="*/ 1493352 h 2115014"/>
                <a:gd name="connsiteX26" fmla="*/ 4350418 w 4773483"/>
                <a:gd name="connsiteY26" fmla="*/ 830135 h 2115014"/>
                <a:gd name="connsiteX27" fmla="*/ 3563930 w 4773483"/>
                <a:gd name="connsiteY27" fmla="*/ 501469 h 2115014"/>
                <a:gd name="connsiteX28" fmla="*/ 2457172 w 4773483"/>
                <a:gd name="connsiteY28" fmla="*/ 224738 h 2115014"/>
                <a:gd name="connsiteX29" fmla="*/ 2128654 w 4773483"/>
                <a:gd name="connsiteY29" fmla="*/ 203436 h 2115014"/>
                <a:gd name="connsiteX30" fmla="*/ 1914899 w 4773483"/>
                <a:gd name="connsiteY30" fmla="*/ 274688 h 2115014"/>
                <a:gd name="connsiteX31" fmla="*/ 1239082 w 4773483"/>
                <a:gd name="connsiteY31" fmla="*/ 533253 h 2115014"/>
                <a:gd name="connsiteX32" fmla="*/ 632363 w 4773483"/>
                <a:gd name="connsiteY32" fmla="*/ 654698 h 2115014"/>
                <a:gd name="connsiteX33" fmla="*/ 537360 w 4773483"/>
                <a:gd name="connsiteY33" fmla="*/ 690324 h 2115014"/>
                <a:gd name="connsiteX34" fmla="*/ 300932 w 4773483"/>
                <a:gd name="connsiteY34" fmla="*/ 842012 h 2115014"/>
                <a:gd name="connsiteX35" fmla="*/ 375390 w 4773483"/>
                <a:gd name="connsiteY35" fmla="*/ 1125216 h 2115014"/>
                <a:gd name="connsiteX0" fmla="*/ 33054 w 4788828"/>
                <a:gd name="connsiteY0" fmla="*/ 994587 h 2115014"/>
                <a:gd name="connsiteX1" fmla="*/ 50472 w 4788828"/>
                <a:gd name="connsiteY1" fmla="*/ 702200 h 2115014"/>
                <a:gd name="connsiteX2" fmla="*/ 312807 w 4788828"/>
                <a:gd name="connsiteY2" fmla="*/ 533252 h 2115014"/>
                <a:gd name="connsiteX3" fmla="*/ 704693 w 4788828"/>
                <a:gd name="connsiteY3" fmla="*/ 414500 h 2115014"/>
                <a:gd name="connsiteX4" fmla="*/ 1119252 w 4788828"/>
                <a:gd name="connsiteY4" fmla="*/ 310315 h 2115014"/>
                <a:gd name="connsiteX5" fmla="*/ 1392384 w 4788828"/>
                <a:gd name="connsiteY5" fmla="*/ 262813 h 2115014"/>
                <a:gd name="connsiteX6" fmla="*/ 1832849 w 4788828"/>
                <a:gd name="connsiteY6" fmla="*/ 34488 h 2115014"/>
                <a:gd name="connsiteX7" fmla="*/ 1950524 w 4788828"/>
                <a:gd name="connsiteY7" fmla="*/ 13431 h 2115014"/>
                <a:gd name="connsiteX8" fmla="*/ 2152404 w 4788828"/>
                <a:gd name="connsiteY8" fmla="*/ 1555 h 2115014"/>
                <a:gd name="connsiteX9" fmla="*/ 2480922 w 4788828"/>
                <a:gd name="connsiteY9" fmla="*/ 48657 h 2115014"/>
                <a:gd name="connsiteX10" fmla="*/ 3363687 w 4788828"/>
                <a:gd name="connsiteY10" fmla="*/ 179688 h 2115014"/>
                <a:gd name="connsiteX11" fmla="*/ 4135306 w 4788828"/>
                <a:gd name="connsiteY11" fmla="*/ 375029 h 2115014"/>
                <a:gd name="connsiteX12" fmla="*/ 4632710 w 4788828"/>
                <a:gd name="connsiteY12" fmla="*/ 714176 h 2115014"/>
                <a:gd name="connsiteX13" fmla="*/ 4724192 w 4788828"/>
                <a:gd name="connsiteY13" fmla="*/ 1496145 h 2115014"/>
                <a:gd name="connsiteX14" fmla="*/ 3922906 w 4788828"/>
                <a:gd name="connsiteY14" fmla="*/ 2100796 h 2115014"/>
                <a:gd name="connsiteX15" fmla="*/ 2587800 w 4788828"/>
                <a:gd name="connsiteY15" fmla="*/ 1928643 h 2115014"/>
                <a:gd name="connsiteX16" fmla="*/ 1144079 w 4788828"/>
                <a:gd name="connsiteY16" fmla="*/ 1982043 h 2115014"/>
                <a:gd name="connsiteX17" fmla="*/ 408157 w 4788828"/>
                <a:gd name="connsiteY17" fmla="*/ 1655825 h 2115014"/>
                <a:gd name="connsiteX18" fmla="*/ 33054 w 4788828"/>
                <a:gd name="connsiteY18" fmla="*/ 994587 h 2115014"/>
                <a:gd name="connsiteX19" fmla="*/ 375390 w 4788828"/>
                <a:gd name="connsiteY19" fmla="*/ 1125216 h 2115014"/>
                <a:gd name="connsiteX20" fmla="*/ 664260 w 4788828"/>
                <a:gd name="connsiteY20" fmla="*/ 1447553 h 2115014"/>
                <a:gd name="connsiteX21" fmla="*/ 1072828 w 4788828"/>
                <a:gd name="connsiteY21" fmla="*/ 1649534 h 2115014"/>
                <a:gd name="connsiteX22" fmla="*/ 1392383 w 4788828"/>
                <a:gd name="connsiteY22" fmla="*/ 1830356 h 2115014"/>
                <a:gd name="connsiteX23" fmla="*/ 2623427 w 4788828"/>
                <a:gd name="connsiteY23" fmla="*/ 1716935 h 2115014"/>
                <a:gd name="connsiteX24" fmla="*/ 3908314 w 4788828"/>
                <a:gd name="connsiteY24" fmla="*/ 1742090 h 2115014"/>
                <a:gd name="connsiteX25" fmla="*/ 4479576 w 4788828"/>
                <a:gd name="connsiteY25" fmla="*/ 1493352 h 2115014"/>
                <a:gd name="connsiteX26" fmla="*/ 4350418 w 4788828"/>
                <a:gd name="connsiteY26" fmla="*/ 830135 h 2115014"/>
                <a:gd name="connsiteX27" fmla="*/ 3563930 w 4788828"/>
                <a:gd name="connsiteY27" fmla="*/ 501469 h 2115014"/>
                <a:gd name="connsiteX28" fmla="*/ 2457172 w 4788828"/>
                <a:gd name="connsiteY28" fmla="*/ 224738 h 2115014"/>
                <a:gd name="connsiteX29" fmla="*/ 2128654 w 4788828"/>
                <a:gd name="connsiteY29" fmla="*/ 203436 h 2115014"/>
                <a:gd name="connsiteX30" fmla="*/ 1914899 w 4788828"/>
                <a:gd name="connsiteY30" fmla="*/ 274688 h 2115014"/>
                <a:gd name="connsiteX31" fmla="*/ 1239082 w 4788828"/>
                <a:gd name="connsiteY31" fmla="*/ 533253 h 2115014"/>
                <a:gd name="connsiteX32" fmla="*/ 632363 w 4788828"/>
                <a:gd name="connsiteY32" fmla="*/ 654698 h 2115014"/>
                <a:gd name="connsiteX33" fmla="*/ 537360 w 4788828"/>
                <a:gd name="connsiteY33" fmla="*/ 690324 h 2115014"/>
                <a:gd name="connsiteX34" fmla="*/ 300932 w 4788828"/>
                <a:gd name="connsiteY34" fmla="*/ 842012 h 2115014"/>
                <a:gd name="connsiteX35" fmla="*/ 375390 w 4788828"/>
                <a:gd name="connsiteY35" fmla="*/ 1125216 h 2115014"/>
                <a:gd name="connsiteX0" fmla="*/ 33054 w 4788830"/>
                <a:gd name="connsiteY0" fmla="*/ 994587 h 2115014"/>
                <a:gd name="connsiteX1" fmla="*/ 50472 w 4788830"/>
                <a:gd name="connsiteY1" fmla="*/ 702200 h 2115014"/>
                <a:gd name="connsiteX2" fmla="*/ 312807 w 4788830"/>
                <a:gd name="connsiteY2" fmla="*/ 533252 h 2115014"/>
                <a:gd name="connsiteX3" fmla="*/ 704693 w 4788830"/>
                <a:gd name="connsiteY3" fmla="*/ 414500 h 2115014"/>
                <a:gd name="connsiteX4" fmla="*/ 1119252 w 4788830"/>
                <a:gd name="connsiteY4" fmla="*/ 310315 h 2115014"/>
                <a:gd name="connsiteX5" fmla="*/ 1392384 w 4788830"/>
                <a:gd name="connsiteY5" fmla="*/ 262813 h 2115014"/>
                <a:gd name="connsiteX6" fmla="*/ 1832849 w 4788830"/>
                <a:gd name="connsiteY6" fmla="*/ 34488 h 2115014"/>
                <a:gd name="connsiteX7" fmla="*/ 1950524 w 4788830"/>
                <a:gd name="connsiteY7" fmla="*/ 13431 h 2115014"/>
                <a:gd name="connsiteX8" fmla="*/ 2152404 w 4788830"/>
                <a:gd name="connsiteY8" fmla="*/ 1555 h 2115014"/>
                <a:gd name="connsiteX9" fmla="*/ 2480922 w 4788830"/>
                <a:gd name="connsiteY9" fmla="*/ 48657 h 2115014"/>
                <a:gd name="connsiteX10" fmla="*/ 3363687 w 4788830"/>
                <a:gd name="connsiteY10" fmla="*/ 179688 h 2115014"/>
                <a:gd name="connsiteX11" fmla="*/ 4135306 w 4788830"/>
                <a:gd name="connsiteY11" fmla="*/ 375029 h 2115014"/>
                <a:gd name="connsiteX12" fmla="*/ 4632710 w 4788830"/>
                <a:gd name="connsiteY12" fmla="*/ 714176 h 2115014"/>
                <a:gd name="connsiteX13" fmla="*/ 4724192 w 4788830"/>
                <a:gd name="connsiteY13" fmla="*/ 1496145 h 2115014"/>
                <a:gd name="connsiteX14" fmla="*/ 3922906 w 4788830"/>
                <a:gd name="connsiteY14" fmla="*/ 2100796 h 2115014"/>
                <a:gd name="connsiteX15" fmla="*/ 2587800 w 4788830"/>
                <a:gd name="connsiteY15" fmla="*/ 1928643 h 2115014"/>
                <a:gd name="connsiteX16" fmla="*/ 1144079 w 4788830"/>
                <a:gd name="connsiteY16" fmla="*/ 1982043 h 2115014"/>
                <a:gd name="connsiteX17" fmla="*/ 408157 w 4788830"/>
                <a:gd name="connsiteY17" fmla="*/ 1771787 h 2115014"/>
                <a:gd name="connsiteX18" fmla="*/ 33054 w 4788830"/>
                <a:gd name="connsiteY18" fmla="*/ 994587 h 2115014"/>
                <a:gd name="connsiteX19" fmla="*/ 375390 w 4788830"/>
                <a:gd name="connsiteY19" fmla="*/ 1125216 h 2115014"/>
                <a:gd name="connsiteX20" fmla="*/ 664260 w 4788830"/>
                <a:gd name="connsiteY20" fmla="*/ 1447553 h 2115014"/>
                <a:gd name="connsiteX21" fmla="*/ 1072828 w 4788830"/>
                <a:gd name="connsiteY21" fmla="*/ 1649534 h 2115014"/>
                <a:gd name="connsiteX22" fmla="*/ 1392383 w 4788830"/>
                <a:gd name="connsiteY22" fmla="*/ 1830356 h 2115014"/>
                <a:gd name="connsiteX23" fmla="*/ 2623427 w 4788830"/>
                <a:gd name="connsiteY23" fmla="*/ 1716935 h 2115014"/>
                <a:gd name="connsiteX24" fmla="*/ 3908314 w 4788830"/>
                <a:gd name="connsiteY24" fmla="*/ 1742090 h 2115014"/>
                <a:gd name="connsiteX25" fmla="*/ 4479576 w 4788830"/>
                <a:gd name="connsiteY25" fmla="*/ 1493352 h 2115014"/>
                <a:gd name="connsiteX26" fmla="*/ 4350418 w 4788830"/>
                <a:gd name="connsiteY26" fmla="*/ 830135 h 2115014"/>
                <a:gd name="connsiteX27" fmla="*/ 3563930 w 4788830"/>
                <a:gd name="connsiteY27" fmla="*/ 501469 h 2115014"/>
                <a:gd name="connsiteX28" fmla="*/ 2457172 w 4788830"/>
                <a:gd name="connsiteY28" fmla="*/ 224738 h 2115014"/>
                <a:gd name="connsiteX29" fmla="*/ 2128654 w 4788830"/>
                <a:gd name="connsiteY29" fmla="*/ 203436 h 2115014"/>
                <a:gd name="connsiteX30" fmla="*/ 1914899 w 4788830"/>
                <a:gd name="connsiteY30" fmla="*/ 274688 h 2115014"/>
                <a:gd name="connsiteX31" fmla="*/ 1239082 w 4788830"/>
                <a:gd name="connsiteY31" fmla="*/ 533253 h 2115014"/>
                <a:gd name="connsiteX32" fmla="*/ 632363 w 4788830"/>
                <a:gd name="connsiteY32" fmla="*/ 654698 h 2115014"/>
                <a:gd name="connsiteX33" fmla="*/ 537360 w 4788830"/>
                <a:gd name="connsiteY33" fmla="*/ 690324 h 2115014"/>
                <a:gd name="connsiteX34" fmla="*/ 300932 w 4788830"/>
                <a:gd name="connsiteY34" fmla="*/ 842012 h 2115014"/>
                <a:gd name="connsiteX35" fmla="*/ 375390 w 4788830"/>
                <a:gd name="connsiteY35" fmla="*/ 1125216 h 2115014"/>
                <a:gd name="connsiteX0" fmla="*/ 33054 w 4788828"/>
                <a:gd name="connsiteY0" fmla="*/ 994587 h 2115014"/>
                <a:gd name="connsiteX1" fmla="*/ 50472 w 4788828"/>
                <a:gd name="connsiteY1" fmla="*/ 702200 h 2115014"/>
                <a:gd name="connsiteX2" fmla="*/ 312807 w 4788828"/>
                <a:gd name="connsiteY2" fmla="*/ 533252 h 2115014"/>
                <a:gd name="connsiteX3" fmla="*/ 704693 w 4788828"/>
                <a:gd name="connsiteY3" fmla="*/ 414500 h 2115014"/>
                <a:gd name="connsiteX4" fmla="*/ 1119252 w 4788828"/>
                <a:gd name="connsiteY4" fmla="*/ 310315 h 2115014"/>
                <a:gd name="connsiteX5" fmla="*/ 1392384 w 4788828"/>
                <a:gd name="connsiteY5" fmla="*/ 262813 h 2115014"/>
                <a:gd name="connsiteX6" fmla="*/ 1832849 w 4788828"/>
                <a:gd name="connsiteY6" fmla="*/ 34488 h 2115014"/>
                <a:gd name="connsiteX7" fmla="*/ 1950524 w 4788828"/>
                <a:gd name="connsiteY7" fmla="*/ 13431 h 2115014"/>
                <a:gd name="connsiteX8" fmla="*/ 2152404 w 4788828"/>
                <a:gd name="connsiteY8" fmla="*/ 1555 h 2115014"/>
                <a:gd name="connsiteX9" fmla="*/ 2480922 w 4788828"/>
                <a:gd name="connsiteY9" fmla="*/ 48657 h 2115014"/>
                <a:gd name="connsiteX10" fmla="*/ 3363687 w 4788828"/>
                <a:gd name="connsiteY10" fmla="*/ 179688 h 2115014"/>
                <a:gd name="connsiteX11" fmla="*/ 4135306 w 4788828"/>
                <a:gd name="connsiteY11" fmla="*/ 375029 h 2115014"/>
                <a:gd name="connsiteX12" fmla="*/ 4632710 w 4788828"/>
                <a:gd name="connsiteY12" fmla="*/ 714176 h 2115014"/>
                <a:gd name="connsiteX13" fmla="*/ 4724192 w 4788828"/>
                <a:gd name="connsiteY13" fmla="*/ 1496145 h 2115014"/>
                <a:gd name="connsiteX14" fmla="*/ 3922906 w 4788828"/>
                <a:gd name="connsiteY14" fmla="*/ 2100796 h 2115014"/>
                <a:gd name="connsiteX15" fmla="*/ 2587800 w 4788828"/>
                <a:gd name="connsiteY15" fmla="*/ 1928643 h 2115014"/>
                <a:gd name="connsiteX16" fmla="*/ 1144079 w 4788828"/>
                <a:gd name="connsiteY16" fmla="*/ 1982043 h 2115014"/>
                <a:gd name="connsiteX17" fmla="*/ 408157 w 4788828"/>
                <a:gd name="connsiteY17" fmla="*/ 1771787 h 2115014"/>
                <a:gd name="connsiteX18" fmla="*/ 33054 w 4788828"/>
                <a:gd name="connsiteY18" fmla="*/ 994587 h 2115014"/>
                <a:gd name="connsiteX19" fmla="*/ 375390 w 4788828"/>
                <a:gd name="connsiteY19" fmla="*/ 1125216 h 2115014"/>
                <a:gd name="connsiteX20" fmla="*/ 574689 w 4788828"/>
                <a:gd name="connsiteY20" fmla="*/ 1592505 h 2115014"/>
                <a:gd name="connsiteX21" fmla="*/ 1072828 w 4788828"/>
                <a:gd name="connsiteY21" fmla="*/ 1649534 h 2115014"/>
                <a:gd name="connsiteX22" fmla="*/ 1392383 w 4788828"/>
                <a:gd name="connsiteY22" fmla="*/ 1830356 h 2115014"/>
                <a:gd name="connsiteX23" fmla="*/ 2623427 w 4788828"/>
                <a:gd name="connsiteY23" fmla="*/ 1716935 h 2115014"/>
                <a:gd name="connsiteX24" fmla="*/ 3908314 w 4788828"/>
                <a:gd name="connsiteY24" fmla="*/ 1742090 h 2115014"/>
                <a:gd name="connsiteX25" fmla="*/ 4479576 w 4788828"/>
                <a:gd name="connsiteY25" fmla="*/ 1493352 h 2115014"/>
                <a:gd name="connsiteX26" fmla="*/ 4350418 w 4788828"/>
                <a:gd name="connsiteY26" fmla="*/ 830135 h 2115014"/>
                <a:gd name="connsiteX27" fmla="*/ 3563930 w 4788828"/>
                <a:gd name="connsiteY27" fmla="*/ 501469 h 2115014"/>
                <a:gd name="connsiteX28" fmla="*/ 2457172 w 4788828"/>
                <a:gd name="connsiteY28" fmla="*/ 224738 h 2115014"/>
                <a:gd name="connsiteX29" fmla="*/ 2128654 w 4788828"/>
                <a:gd name="connsiteY29" fmla="*/ 203436 h 2115014"/>
                <a:gd name="connsiteX30" fmla="*/ 1914899 w 4788828"/>
                <a:gd name="connsiteY30" fmla="*/ 274688 h 2115014"/>
                <a:gd name="connsiteX31" fmla="*/ 1239082 w 4788828"/>
                <a:gd name="connsiteY31" fmla="*/ 533253 h 2115014"/>
                <a:gd name="connsiteX32" fmla="*/ 632363 w 4788828"/>
                <a:gd name="connsiteY32" fmla="*/ 654698 h 2115014"/>
                <a:gd name="connsiteX33" fmla="*/ 537360 w 4788828"/>
                <a:gd name="connsiteY33" fmla="*/ 690324 h 2115014"/>
                <a:gd name="connsiteX34" fmla="*/ 300932 w 4788828"/>
                <a:gd name="connsiteY34" fmla="*/ 842012 h 2115014"/>
                <a:gd name="connsiteX35" fmla="*/ 375390 w 4788828"/>
                <a:gd name="connsiteY35" fmla="*/ 1125216 h 2115014"/>
                <a:gd name="connsiteX0" fmla="*/ 33054 w 4788830"/>
                <a:gd name="connsiteY0" fmla="*/ 994587 h 2189613"/>
                <a:gd name="connsiteX1" fmla="*/ 50472 w 4788830"/>
                <a:gd name="connsiteY1" fmla="*/ 702200 h 2189613"/>
                <a:gd name="connsiteX2" fmla="*/ 312807 w 4788830"/>
                <a:gd name="connsiteY2" fmla="*/ 533252 h 2189613"/>
                <a:gd name="connsiteX3" fmla="*/ 704693 w 4788830"/>
                <a:gd name="connsiteY3" fmla="*/ 414500 h 2189613"/>
                <a:gd name="connsiteX4" fmla="*/ 1119252 w 4788830"/>
                <a:gd name="connsiteY4" fmla="*/ 310315 h 2189613"/>
                <a:gd name="connsiteX5" fmla="*/ 1392384 w 4788830"/>
                <a:gd name="connsiteY5" fmla="*/ 262813 h 2189613"/>
                <a:gd name="connsiteX6" fmla="*/ 1832849 w 4788830"/>
                <a:gd name="connsiteY6" fmla="*/ 34488 h 2189613"/>
                <a:gd name="connsiteX7" fmla="*/ 1950524 w 4788830"/>
                <a:gd name="connsiteY7" fmla="*/ 13431 h 2189613"/>
                <a:gd name="connsiteX8" fmla="*/ 2152404 w 4788830"/>
                <a:gd name="connsiteY8" fmla="*/ 1555 h 2189613"/>
                <a:gd name="connsiteX9" fmla="*/ 2480922 w 4788830"/>
                <a:gd name="connsiteY9" fmla="*/ 48657 h 2189613"/>
                <a:gd name="connsiteX10" fmla="*/ 3363687 w 4788830"/>
                <a:gd name="connsiteY10" fmla="*/ 179688 h 2189613"/>
                <a:gd name="connsiteX11" fmla="*/ 4135306 w 4788830"/>
                <a:gd name="connsiteY11" fmla="*/ 375029 h 2189613"/>
                <a:gd name="connsiteX12" fmla="*/ 4632710 w 4788830"/>
                <a:gd name="connsiteY12" fmla="*/ 714176 h 2189613"/>
                <a:gd name="connsiteX13" fmla="*/ 4724192 w 4788830"/>
                <a:gd name="connsiteY13" fmla="*/ 1496145 h 2189613"/>
                <a:gd name="connsiteX14" fmla="*/ 3922906 w 4788830"/>
                <a:gd name="connsiteY14" fmla="*/ 2100796 h 2189613"/>
                <a:gd name="connsiteX15" fmla="*/ 2587800 w 4788830"/>
                <a:gd name="connsiteY15" fmla="*/ 1928643 h 2189613"/>
                <a:gd name="connsiteX16" fmla="*/ 1121687 w 4788830"/>
                <a:gd name="connsiteY16" fmla="*/ 2155985 h 2189613"/>
                <a:gd name="connsiteX17" fmla="*/ 408157 w 4788830"/>
                <a:gd name="connsiteY17" fmla="*/ 1771787 h 2189613"/>
                <a:gd name="connsiteX18" fmla="*/ 33054 w 4788830"/>
                <a:gd name="connsiteY18" fmla="*/ 994587 h 2189613"/>
                <a:gd name="connsiteX19" fmla="*/ 375390 w 4788830"/>
                <a:gd name="connsiteY19" fmla="*/ 1125216 h 2189613"/>
                <a:gd name="connsiteX20" fmla="*/ 574689 w 4788830"/>
                <a:gd name="connsiteY20" fmla="*/ 1592505 h 2189613"/>
                <a:gd name="connsiteX21" fmla="*/ 1072828 w 4788830"/>
                <a:gd name="connsiteY21" fmla="*/ 1649534 h 2189613"/>
                <a:gd name="connsiteX22" fmla="*/ 1392383 w 4788830"/>
                <a:gd name="connsiteY22" fmla="*/ 1830356 h 2189613"/>
                <a:gd name="connsiteX23" fmla="*/ 2623427 w 4788830"/>
                <a:gd name="connsiteY23" fmla="*/ 1716935 h 2189613"/>
                <a:gd name="connsiteX24" fmla="*/ 3908314 w 4788830"/>
                <a:gd name="connsiteY24" fmla="*/ 1742090 h 2189613"/>
                <a:gd name="connsiteX25" fmla="*/ 4479576 w 4788830"/>
                <a:gd name="connsiteY25" fmla="*/ 1493352 h 2189613"/>
                <a:gd name="connsiteX26" fmla="*/ 4350418 w 4788830"/>
                <a:gd name="connsiteY26" fmla="*/ 830135 h 2189613"/>
                <a:gd name="connsiteX27" fmla="*/ 3563930 w 4788830"/>
                <a:gd name="connsiteY27" fmla="*/ 501469 h 2189613"/>
                <a:gd name="connsiteX28" fmla="*/ 2457172 w 4788830"/>
                <a:gd name="connsiteY28" fmla="*/ 224738 h 2189613"/>
                <a:gd name="connsiteX29" fmla="*/ 2128654 w 4788830"/>
                <a:gd name="connsiteY29" fmla="*/ 203436 h 2189613"/>
                <a:gd name="connsiteX30" fmla="*/ 1914899 w 4788830"/>
                <a:gd name="connsiteY30" fmla="*/ 274688 h 2189613"/>
                <a:gd name="connsiteX31" fmla="*/ 1239082 w 4788830"/>
                <a:gd name="connsiteY31" fmla="*/ 533253 h 2189613"/>
                <a:gd name="connsiteX32" fmla="*/ 632363 w 4788830"/>
                <a:gd name="connsiteY32" fmla="*/ 654698 h 2189613"/>
                <a:gd name="connsiteX33" fmla="*/ 537360 w 4788830"/>
                <a:gd name="connsiteY33" fmla="*/ 690324 h 2189613"/>
                <a:gd name="connsiteX34" fmla="*/ 300932 w 4788830"/>
                <a:gd name="connsiteY34" fmla="*/ 842012 h 2189613"/>
                <a:gd name="connsiteX35" fmla="*/ 375390 w 4788830"/>
                <a:gd name="connsiteY35" fmla="*/ 1125216 h 2189613"/>
                <a:gd name="connsiteX0" fmla="*/ 33054 w 4788828"/>
                <a:gd name="connsiteY0" fmla="*/ 994587 h 2189613"/>
                <a:gd name="connsiteX1" fmla="*/ 50472 w 4788828"/>
                <a:gd name="connsiteY1" fmla="*/ 702200 h 2189613"/>
                <a:gd name="connsiteX2" fmla="*/ 312807 w 4788828"/>
                <a:gd name="connsiteY2" fmla="*/ 533252 h 2189613"/>
                <a:gd name="connsiteX3" fmla="*/ 704693 w 4788828"/>
                <a:gd name="connsiteY3" fmla="*/ 414500 h 2189613"/>
                <a:gd name="connsiteX4" fmla="*/ 1119252 w 4788828"/>
                <a:gd name="connsiteY4" fmla="*/ 310315 h 2189613"/>
                <a:gd name="connsiteX5" fmla="*/ 1392384 w 4788828"/>
                <a:gd name="connsiteY5" fmla="*/ 262813 h 2189613"/>
                <a:gd name="connsiteX6" fmla="*/ 1832849 w 4788828"/>
                <a:gd name="connsiteY6" fmla="*/ 34488 h 2189613"/>
                <a:gd name="connsiteX7" fmla="*/ 1950524 w 4788828"/>
                <a:gd name="connsiteY7" fmla="*/ 13431 h 2189613"/>
                <a:gd name="connsiteX8" fmla="*/ 2152404 w 4788828"/>
                <a:gd name="connsiteY8" fmla="*/ 1555 h 2189613"/>
                <a:gd name="connsiteX9" fmla="*/ 2480922 w 4788828"/>
                <a:gd name="connsiteY9" fmla="*/ 48657 h 2189613"/>
                <a:gd name="connsiteX10" fmla="*/ 3363687 w 4788828"/>
                <a:gd name="connsiteY10" fmla="*/ 179688 h 2189613"/>
                <a:gd name="connsiteX11" fmla="*/ 4135306 w 4788828"/>
                <a:gd name="connsiteY11" fmla="*/ 375029 h 2189613"/>
                <a:gd name="connsiteX12" fmla="*/ 4632710 w 4788828"/>
                <a:gd name="connsiteY12" fmla="*/ 714176 h 2189613"/>
                <a:gd name="connsiteX13" fmla="*/ 4724192 w 4788828"/>
                <a:gd name="connsiteY13" fmla="*/ 1496145 h 2189613"/>
                <a:gd name="connsiteX14" fmla="*/ 3922906 w 4788828"/>
                <a:gd name="connsiteY14" fmla="*/ 2100796 h 2189613"/>
                <a:gd name="connsiteX15" fmla="*/ 2587800 w 4788828"/>
                <a:gd name="connsiteY15" fmla="*/ 1928643 h 2189613"/>
                <a:gd name="connsiteX16" fmla="*/ 1121687 w 4788828"/>
                <a:gd name="connsiteY16" fmla="*/ 2155985 h 2189613"/>
                <a:gd name="connsiteX17" fmla="*/ 408157 w 4788828"/>
                <a:gd name="connsiteY17" fmla="*/ 1771787 h 2189613"/>
                <a:gd name="connsiteX18" fmla="*/ 33054 w 4788828"/>
                <a:gd name="connsiteY18" fmla="*/ 994587 h 2189613"/>
                <a:gd name="connsiteX19" fmla="*/ 375390 w 4788828"/>
                <a:gd name="connsiteY19" fmla="*/ 1125216 h 2189613"/>
                <a:gd name="connsiteX20" fmla="*/ 574689 w 4788828"/>
                <a:gd name="connsiteY20" fmla="*/ 1592505 h 2189613"/>
                <a:gd name="connsiteX21" fmla="*/ 1072828 w 4788828"/>
                <a:gd name="connsiteY21" fmla="*/ 1881456 h 2189613"/>
                <a:gd name="connsiteX22" fmla="*/ 1392383 w 4788828"/>
                <a:gd name="connsiteY22" fmla="*/ 1830356 h 2189613"/>
                <a:gd name="connsiteX23" fmla="*/ 2623427 w 4788828"/>
                <a:gd name="connsiteY23" fmla="*/ 1716935 h 2189613"/>
                <a:gd name="connsiteX24" fmla="*/ 3908314 w 4788828"/>
                <a:gd name="connsiteY24" fmla="*/ 1742090 h 2189613"/>
                <a:gd name="connsiteX25" fmla="*/ 4479576 w 4788828"/>
                <a:gd name="connsiteY25" fmla="*/ 1493352 h 2189613"/>
                <a:gd name="connsiteX26" fmla="*/ 4350418 w 4788828"/>
                <a:gd name="connsiteY26" fmla="*/ 830135 h 2189613"/>
                <a:gd name="connsiteX27" fmla="*/ 3563930 w 4788828"/>
                <a:gd name="connsiteY27" fmla="*/ 501469 h 2189613"/>
                <a:gd name="connsiteX28" fmla="*/ 2457172 w 4788828"/>
                <a:gd name="connsiteY28" fmla="*/ 224738 h 2189613"/>
                <a:gd name="connsiteX29" fmla="*/ 2128654 w 4788828"/>
                <a:gd name="connsiteY29" fmla="*/ 203436 h 2189613"/>
                <a:gd name="connsiteX30" fmla="*/ 1914899 w 4788828"/>
                <a:gd name="connsiteY30" fmla="*/ 274688 h 2189613"/>
                <a:gd name="connsiteX31" fmla="*/ 1239082 w 4788828"/>
                <a:gd name="connsiteY31" fmla="*/ 533253 h 2189613"/>
                <a:gd name="connsiteX32" fmla="*/ 632363 w 4788828"/>
                <a:gd name="connsiteY32" fmla="*/ 654698 h 2189613"/>
                <a:gd name="connsiteX33" fmla="*/ 537360 w 4788828"/>
                <a:gd name="connsiteY33" fmla="*/ 690324 h 2189613"/>
                <a:gd name="connsiteX34" fmla="*/ 300932 w 4788828"/>
                <a:gd name="connsiteY34" fmla="*/ 842012 h 2189613"/>
                <a:gd name="connsiteX35" fmla="*/ 375390 w 4788828"/>
                <a:gd name="connsiteY35" fmla="*/ 1125216 h 2189613"/>
                <a:gd name="connsiteX0" fmla="*/ 33054 w 4788830"/>
                <a:gd name="connsiteY0" fmla="*/ 994587 h 2204949"/>
                <a:gd name="connsiteX1" fmla="*/ 50472 w 4788830"/>
                <a:gd name="connsiteY1" fmla="*/ 702200 h 2204949"/>
                <a:gd name="connsiteX2" fmla="*/ 312807 w 4788830"/>
                <a:gd name="connsiteY2" fmla="*/ 533252 h 2204949"/>
                <a:gd name="connsiteX3" fmla="*/ 704693 w 4788830"/>
                <a:gd name="connsiteY3" fmla="*/ 414500 h 2204949"/>
                <a:gd name="connsiteX4" fmla="*/ 1119252 w 4788830"/>
                <a:gd name="connsiteY4" fmla="*/ 310315 h 2204949"/>
                <a:gd name="connsiteX5" fmla="*/ 1392384 w 4788830"/>
                <a:gd name="connsiteY5" fmla="*/ 262813 h 2204949"/>
                <a:gd name="connsiteX6" fmla="*/ 1832849 w 4788830"/>
                <a:gd name="connsiteY6" fmla="*/ 34488 h 2204949"/>
                <a:gd name="connsiteX7" fmla="*/ 1950524 w 4788830"/>
                <a:gd name="connsiteY7" fmla="*/ 13431 h 2204949"/>
                <a:gd name="connsiteX8" fmla="*/ 2152404 w 4788830"/>
                <a:gd name="connsiteY8" fmla="*/ 1555 h 2204949"/>
                <a:gd name="connsiteX9" fmla="*/ 2480922 w 4788830"/>
                <a:gd name="connsiteY9" fmla="*/ 48657 h 2204949"/>
                <a:gd name="connsiteX10" fmla="*/ 3363687 w 4788830"/>
                <a:gd name="connsiteY10" fmla="*/ 179688 h 2204949"/>
                <a:gd name="connsiteX11" fmla="*/ 4135306 w 4788830"/>
                <a:gd name="connsiteY11" fmla="*/ 375029 h 2204949"/>
                <a:gd name="connsiteX12" fmla="*/ 4632710 w 4788830"/>
                <a:gd name="connsiteY12" fmla="*/ 714176 h 2204949"/>
                <a:gd name="connsiteX13" fmla="*/ 4724192 w 4788830"/>
                <a:gd name="connsiteY13" fmla="*/ 1496145 h 2204949"/>
                <a:gd name="connsiteX14" fmla="*/ 3922906 w 4788830"/>
                <a:gd name="connsiteY14" fmla="*/ 2100796 h 2204949"/>
                <a:gd name="connsiteX15" fmla="*/ 2610192 w 4788830"/>
                <a:gd name="connsiteY15" fmla="*/ 2073594 h 2204949"/>
                <a:gd name="connsiteX16" fmla="*/ 1121687 w 4788830"/>
                <a:gd name="connsiteY16" fmla="*/ 2155985 h 2204949"/>
                <a:gd name="connsiteX17" fmla="*/ 408157 w 4788830"/>
                <a:gd name="connsiteY17" fmla="*/ 1771787 h 2204949"/>
                <a:gd name="connsiteX18" fmla="*/ 33054 w 4788830"/>
                <a:gd name="connsiteY18" fmla="*/ 994587 h 2204949"/>
                <a:gd name="connsiteX19" fmla="*/ 375390 w 4788830"/>
                <a:gd name="connsiteY19" fmla="*/ 1125216 h 2204949"/>
                <a:gd name="connsiteX20" fmla="*/ 574689 w 4788830"/>
                <a:gd name="connsiteY20" fmla="*/ 1592505 h 2204949"/>
                <a:gd name="connsiteX21" fmla="*/ 1072828 w 4788830"/>
                <a:gd name="connsiteY21" fmla="*/ 1881456 h 2204949"/>
                <a:gd name="connsiteX22" fmla="*/ 1392383 w 4788830"/>
                <a:gd name="connsiteY22" fmla="*/ 1830356 h 2204949"/>
                <a:gd name="connsiteX23" fmla="*/ 2623427 w 4788830"/>
                <a:gd name="connsiteY23" fmla="*/ 1716935 h 2204949"/>
                <a:gd name="connsiteX24" fmla="*/ 3908314 w 4788830"/>
                <a:gd name="connsiteY24" fmla="*/ 1742090 h 2204949"/>
                <a:gd name="connsiteX25" fmla="*/ 4479576 w 4788830"/>
                <a:gd name="connsiteY25" fmla="*/ 1493352 h 2204949"/>
                <a:gd name="connsiteX26" fmla="*/ 4350418 w 4788830"/>
                <a:gd name="connsiteY26" fmla="*/ 830135 h 2204949"/>
                <a:gd name="connsiteX27" fmla="*/ 3563930 w 4788830"/>
                <a:gd name="connsiteY27" fmla="*/ 501469 h 2204949"/>
                <a:gd name="connsiteX28" fmla="*/ 2457172 w 4788830"/>
                <a:gd name="connsiteY28" fmla="*/ 224738 h 2204949"/>
                <a:gd name="connsiteX29" fmla="*/ 2128654 w 4788830"/>
                <a:gd name="connsiteY29" fmla="*/ 203436 h 2204949"/>
                <a:gd name="connsiteX30" fmla="*/ 1914899 w 4788830"/>
                <a:gd name="connsiteY30" fmla="*/ 274688 h 2204949"/>
                <a:gd name="connsiteX31" fmla="*/ 1239082 w 4788830"/>
                <a:gd name="connsiteY31" fmla="*/ 533253 h 2204949"/>
                <a:gd name="connsiteX32" fmla="*/ 632363 w 4788830"/>
                <a:gd name="connsiteY32" fmla="*/ 654698 h 2204949"/>
                <a:gd name="connsiteX33" fmla="*/ 537360 w 4788830"/>
                <a:gd name="connsiteY33" fmla="*/ 690324 h 2204949"/>
                <a:gd name="connsiteX34" fmla="*/ 300932 w 4788830"/>
                <a:gd name="connsiteY34" fmla="*/ 842012 h 2204949"/>
                <a:gd name="connsiteX35" fmla="*/ 375390 w 4788830"/>
                <a:gd name="connsiteY35" fmla="*/ 1125216 h 2204949"/>
                <a:gd name="connsiteX0" fmla="*/ 33054 w 4788828"/>
                <a:gd name="connsiteY0" fmla="*/ 994587 h 2204949"/>
                <a:gd name="connsiteX1" fmla="*/ 50472 w 4788828"/>
                <a:gd name="connsiteY1" fmla="*/ 702200 h 2204949"/>
                <a:gd name="connsiteX2" fmla="*/ 312807 w 4788828"/>
                <a:gd name="connsiteY2" fmla="*/ 533252 h 2204949"/>
                <a:gd name="connsiteX3" fmla="*/ 704693 w 4788828"/>
                <a:gd name="connsiteY3" fmla="*/ 414500 h 2204949"/>
                <a:gd name="connsiteX4" fmla="*/ 1119252 w 4788828"/>
                <a:gd name="connsiteY4" fmla="*/ 310315 h 2204949"/>
                <a:gd name="connsiteX5" fmla="*/ 1392384 w 4788828"/>
                <a:gd name="connsiteY5" fmla="*/ 262813 h 2204949"/>
                <a:gd name="connsiteX6" fmla="*/ 1832849 w 4788828"/>
                <a:gd name="connsiteY6" fmla="*/ 34488 h 2204949"/>
                <a:gd name="connsiteX7" fmla="*/ 1950524 w 4788828"/>
                <a:gd name="connsiteY7" fmla="*/ 13431 h 2204949"/>
                <a:gd name="connsiteX8" fmla="*/ 2152404 w 4788828"/>
                <a:gd name="connsiteY8" fmla="*/ 1555 h 2204949"/>
                <a:gd name="connsiteX9" fmla="*/ 2480922 w 4788828"/>
                <a:gd name="connsiteY9" fmla="*/ 48657 h 2204949"/>
                <a:gd name="connsiteX10" fmla="*/ 3363687 w 4788828"/>
                <a:gd name="connsiteY10" fmla="*/ 179688 h 2204949"/>
                <a:gd name="connsiteX11" fmla="*/ 4135306 w 4788828"/>
                <a:gd name="connsiteY11" fmla="*/ 375029 h 2204949"/>
                <a:gd name="connsiteX12" fmla="*/ 4632710 w 4788828"/>
                <a:gd name="connsiteY12" fmla="*/ 714176 h 2204949"/>
                <a:gd name="connsiteX13" fmla="*/ 4724192 w 4788828"/>
                <a:gd name="connsiteY13" fmla="*/ 1496145 h 2204949"/>
                <a:gd name="connsiteX14" fmla="*/ 3922906 w 4788828"/>
                <a:gd name="connsiteY14" fmla="*/ 2100796 h 2204949"/>
                <a:gd name="connsiteX15" fmla="*/ 2610192 w 4788828"/>
                <a:gd name="connsiteY15" fmla="*/ 2073594 h 2204949"/>
                <a:gd name="connsiteX16" fmla="*/ 1121687 w 4788828"/>
                <a:gd name="connsiteY16" fmla="*/ 2155985 h 2204949"/>
                <a:gd name="connsiteX17" fmla="*/ 408157 w 4788828"/>
                <a:gd name="connsiteY17" fmla="*/ 1771787 h 2204949"/>
                <a:gd name="connsiteX18" fmla="*/ 33054 w 4788828"/>
                <a:gd name="connsiteY18" fmla="*/ 994587 h 2204949"/>
                <a:gd name="connsiteX19" fmla="*/ 375390 w 4788828"/>
                <a:gd name="connsiteY19" fmla="*/ 1125216 h 2204949"/>
                <a:gd name="connsiteX20" fmla="*/ 574689 w 4788828"/>
                <a:gd name="connsiteY20" fmla="*/ 1592505 h 2204949"/>
                <a:gd name="connsiteX21" fmla="*/ 1072828 w 4788828"/>
                <a:gd name="connsiteY21" fmla="*/ 1881456 h 2204949"/>
                <a:gd name="connsiteX22" fmla="*/ 1392383 w 4788828"/>
                <a:gd name="connsiteY22" fmla="*/ 1830356 h 2204949"/>
                <a:gd name="connsiteX23" fmla="*/ 2623427 w 4788828"/>
                <a:gd name="connsiteY23" fmla="*/ 1803907 h 2204949"/>
                <a:gd name="connsiteX24" fmla="*/ 3908314 w 4788828"/>
                <a:gd name="connsiteY24" fmla="*/ 1742090 h 2204949"/>
                <a:gd name="connsiteX25" fmla="*/ 4479576 w 4788828"/>
                <a:gd name="connsiteY25" fmla="*/ 1493352 h 2204949"/>
                <a:gd name="connsiteX26" fmla="*/ 4350418 w 4788828"/>
                <a:gd name="connsiteY26" fmla="*/ 830135 h 2204949"/>
                <a:gd name="connsiteX27" fmla="*/ 3563930 w 4788828"/>
                <a:gd name="connsiteY27" fmla="*/ 501469 h 2204949"/>
                <a:gd name="connsiteX28" fmla="*/ 2457172 w 4788828"/>
                <a:gd name="connsiteY28" fmla="*/ 224738 h 2204949"/>
                <a:gd name="connsiteX29" fmla="*/ 2128654 w 4788828"/>
                <a:gd name="connsiteY29" fmla="*/ 203436 h 2204949"/>
                <a:gd name="connsiteX30" fmla="*/ 1914899 w 4788828"/>
                <a:gd name="connsiteY30" fmla="*/ 274688 h 2204949"/>
                <a:gd name="connsiteX31" fmla="*/ 1239082 w 4788828"/>
                <a:gd name="connsiteY31" fmla="*/ 533253 h 2204949"/>
                <a:gd name="connsiteX32" fmla="*/ 632363 w 4788828"/>
                <a:gd name="connsiteY32" fmla="*/ 654698 h 2204949"/>
                <a:gd name="connsiteX33" fmla="*/ 537360 w 4788828"/>
                <a:gd name="connsiteY33" fmla="*/ 690324 h 2204949"/>
                <a:gd name="connsiteX34" fmla="*/ 300932 w 4788828"/>
                <a:gd name="connsiteY34" fmla="*/ 842012 h 2204949"/>
                <a:gd name="connsiteX35" fmla="*/ 375390 w 4788828"/>
                <a:gd name="connsiteY35" fmla="*/ 1125216 h 2204949"/>
                <a:gd name="connsiteX0" fmla="*/ 33054 w 4788830"/>
                <a:gd name="connsiteY0" fmla="*/ 994587 h 2204949"/>
                <a:gd name="connsiteX1" fmla="*/ 50472 w 4788830"/>
                <a:gd name="connsiteY1" fmla="*/ 702200 h 2204949"/>
                <a:gd name="connsiteX2" fmla="*/ 312807 w 4788830"/>
                <a:gd name="connsiteY2" fmla="*/ 533252 h 2204949"/>
                <a:gd name="connsiteX3" fmla="*/ 704693 w 4788830"/>
                <a:gd name="connsiteY3" fmla="*/ 414500 h 2204949"/>
                <a:gd name="connsiteX4" fmla="*/ 1119252 w 4788830"/>
                <a:gd name="connsiteY4" fmla="*/ 310315 h 2204949"/>
                <a:gd name="connsiteX5" fmla="*/ 1392384 w 4788830"/>
                <a:gd name="connsiteY5" fmla="*/ 262813 h 2204949"/>
                <a:gd name="connsiteX6" fmla="*/ 1832849 w 4788830"/>
                <a:gd name="connsiteY6" fmla="*/ 34488 h 2204949"/>
                <a:gd name="connsiteX7" fmla="*/ 1950524 w 4788830"/>
                <a:gd name="connsiteY7" fmla="*/ 13431 h 2204949"/>
                <a:gd name="connsiteX8" fmla="*/ 2152404 w 4788830"/>
                <a:gd name="connsiteY8" fmla="*/ 1555 h 2204949"/>
                <a:gd name="connsiteX9" fmla="*/ 2480922 w 4788830"/>
                <a:gd name="connsiteY9" fmla="*/ 48657 h 2204949"/>
                <a:gd name="connsiteX10" fmla="*/ 3363687 w 4788830"/>
                <a:gd name="connsiteY10" fmla="*/ 179688 h 2204949"/>
                <a:gd name="connsiteX11" fmla="*/ 4135306 w 4788830"/>
                <a:gd name="connsiteY11" fmla="*/ 375029 h 2204949"/>
                <a:gd name="connsiteX12" fmla="*/ 4632710 w 4788830"/>
                <a:gd name="connsiteY12" fmla="*/ 714176 h 2204949"/>
                <a:gd name="connsiteX13" fmla="*/ 4724192 w 4788830"/>
                <a:gd name="connsiteY13" fmla="*/ 1496145 h 2204949"/>
                <a:gd name="connsiteX14" fmla="*/ 3922906 w 4788830"/>
                <a:gd name="connsiteY14" fmla="*/ 2100796 h 2204949"/>
                <a:gd name="connsiteX15" fmla="*/ 2610192 w 4788830"/>
                <a:gd name="connsiteY15" fmla="*/ 2073594 h 2204949"/>
                <a:gd name="connsiteX16" fmla="*/ 1121687 w 4788830"/>
                <a:gd name="connsiteY16" fmla="*/ 2155985 h 2204949"/>
                <a:gd name="connsiteX17" fmla="*/ 408157 w 4788830"/>
                <a:gd name="connsiteY17" fmla="*/ 1771787 h 2204949"/>
                <a:gd name="connsiteX18" fmla="*/ 33054 w 4788830"/>
                <a:gd name="connsiteY18" fmla="*/ 994587 h 2204949"/>
                <a:gd name="connsiteX19" fmla="*/ 375390 w 4788830"/>
                <a:gd name="connsiteY19" fmla="*/ 1241176 h 2204949"/>
                <a:gd name="connsiteX20" fmla="*/ 574689 w 4788830"/>
                <a:gd name="connsiteY20" fmla="*/ 1592505 h 2204949"/>
                <a:gd name="connsiteX21" fmla="*/ 1072828 w 4788830"/>
                <a:gd name="connsiteY21" fmla="*/ 1881456 h 2204949"/>
                <a:gd name="connsiteX22" fmla="*/ 1392383 w 4788830"/>
                <a:gd name="connsiteY22" fmla="*/ 1830356 h 2204949"/>
                <a:gd name="connsiteX23" fmla="*/ 2623427 w 4788830"/>
                <a:gd name="connsiteY23" fmla="*/ 1803907 h 2204949"/>
                <a:gd name="connsiteX24" fmla="*/ 3908314 w 4788830"/>
                <a:gd name="connsiteY24" fmla="*/ 1742090 h 2204949"/>
                <a:gd name="connsiteX25" fmla="*/ 4479576 w 4788830"/>
                <a:gd name="connsiteY25" fmla="*/ 1493352 h 2204949"/>
                <a:gd name="connsiteX26" fmla="*/ 4350418 w 4788830"/>
                <a:gd name="connsiteY26" fmla="*/ 830135 h 2204949"/>
                <a:gd name="connsiteX27" fmla="*/ 3563930 w 4788830"/>
                <a:gd name="connsiteY27" fmla="*/ 501469 h 2204949"/>
                <a:gd name="connsiteX28" fmla="*/ 2457172 w 4788830"/>
                <a:gd name="connsiteY28" fmla="*/ 224738 h 2204949"/>
                <a:gd name="connsiteX29" fmla="*/ 2128654 w 4788830"/>
                <a:gd name="connsiteY29" fmla="*/ 203436 h 2204949"/>
                <a:gd name="connsiteX30" fmla="*/ 1914899 w 4788830"/>
                <a:gd name="connsiteY30" fmla="*/ 274688 h 2204949"/>
                <a:gd name="connsiteX31" fmla="*/ 1239082 w 4788830"/>
                <a:gd name="connsiteY31" fmla="*/ 533253 h 2204949"/>
                <a:gd name="connsiteX32" fmla="*/ 632363 w 4788830"/>
                <a:gd name="connsiteY32" fmla="*/ 654698 h 2204949"/>
                <a:gd name="connsiteX33" fmla="*/ 537360 w 4788830"/>
                <a:gd name="connsiteY33" fmla="*/ 690324 h 2204949"/>
                <a:gd name="connsiteX34" fmla="*/ 300932 w 4788830"/>
                <a:gd name="connsiteY34" fmla="*/ 842012 h 2204949"/>
                <a:gd name="connsiteX35" fmla="*/ 375390 w 4788830"/>
                <a:gd name="connsiteY35" fmla="*/ 1241176 h 2204949"/>
                <a:gd name="connsiteX0" fmla="*/ 33054 w 4788828"/>
                <a:gd name="connsiteY0" fmla="*/ 994587 h 2204949"/>
                <a:gd name="connsiteX1" fmla="*/ 50472 w 4788828"/>
                <a:gd name="connsiteY1" fmla="*/ 702200 h 2204949"/>
                <a:gd name="connsiteX2" fmla="*/ 312807 w 4788828"/>
                <a:gd name="connsiteY2" fmla="*/ 533252 h 2204949"/>
                <a:gd name="connsiteX3" fmla="*/ 704693 w 4788828"/>
                <a:gd name="connsiteY3" fmla="*/ 414500 h 2204949"/>
                <a:gd name="connsiteX4" fmla="*/ 1119252 w 4788828"/>
                <a:gd name="connsiteY4" fmla="*/ 310315 h 2204949"/>
                <a:gd name="connsiteX5" fmla="*/ 1392384 w 4788828"/>
                <a:gd name="connsiteY5" fmla="*/ 262813 h 2204949"/>
                <a:gd name="connsiteX6" fmla="*/ 1832849 w 4788828"/>
                <a:gd name="connsiteY6" fmla="*/ 34488 h 2204949"/>
                <a:gd name="connsiteX7" fmla="*/ 1950524 w 4788828"/>
                <a:gd name="connsiteY7" fmla="*/ 13431 h 2204949"/>
                <a:gd name="connsiteX8" fmla="*/ 2152404 w 4788828"/>
                <a:gd name="connsiteY8" fmla="*/ 1555 h 2204949"/>
                <a:gd name="connsiteX9" fmla="*/ 2480922 w 4788828"/>
                <a:gd name="connsiteY9" fmla="*/ 48657 h 2204949"/>
                <a:gd name="connsiteX10" fmla="*/ 3363687 w 4788828"/>
                <a:gd name="connsiteY10" fmla="*/ 179688 h 2204949"/>
                <a:gd name="connsiteX11" fmla="*/ 4135306 w 4788828"/>
                <a:gd name="connsiteY11" fmla="*/ 375029 h 2204949"/>
                <a:gd name="connsiteX12" fmla="*/ 4632710 w 4788828"/>
                <a:gd name="connsiteY12" fmla="*/ 714176 h 2204949"/>
                <a:gd name="connsiteX13" fmla="*/ 4724192 w 4788828"/>
                <a:gd name="connsiteY13" fmla="*/ 1496145 h 2204949"/>
                <a:gd name="connsiteX14" fmla="*/ 3922906 w 4788828"/>
                <a:gd name="connsiteY14" fmla="*/ 2100796 h 2204949"/>
                <a:gd name="connsiteX15" fmla="*/ 2610192 w 4788828"/>
                <a:gd name="connsiteY15" fmla="*/ 2073594 h 2204949"/>
                <a:gd name="connsiteX16" fmla="*/ 1121687 w 4788828"/>
                <a:gd name="connsiteY16" fmla="*/ 2155985 h 2204949"/>
                <a:gd name="connsiteX17" fmla="*/ 408157 w 4788828"/>
                <a:gd name="connsiteY17" fmla="*/ 1771787 h 2204949"/>
                <a:gd name="connsiteX18" fmla="*/ 33054 w 4788828"/>
                <a:gd name="connsiteY18" fmla="*/ 994587 h 2204949"/>
                <a:gd name="connsiteX19" fmla="*/ 375390 w 4788828"/>
                <a:gd name="connsiteY19" fmla="*/ 1241176 h 2204949"/>
                <a:gd name="connsiteX20" fmla="*/ 574689 w 4788828"/>
                <a:gd name="connsiteY20" fmla="*/ 1592505 h 2204949"/>
                <a:gd name="connsiteX21" fmla="*/ 1072828 w 4788828"/>
                <a:gd name="connsiteY21" fmla="*/ 1881456 h 2204949"/>
                <a:gd name="connsiteX22" fmla="*/ 1392383 w 4788828"/>
                <a:gd name="connsiteY22" fmla="*/ 1830356 h 2204949"/>
                <a:gd name="connsiteX23" fmla="*/ 2623427 w 4788828"/>
                <a:gd name="connsiteY23" fmla="*/ 1803907 h 2204949"/>
                <a:gd name="connsiteX24" fmla="*/ 3908314 w 4788828"/>
                <a:gd name="connsiteY24" fmla="*/ 1742090 h 2204949"/>
                <a:gd name="connsiteX25" fmla="*/ 4479576 w 4788828"/>
                <a:gd name="connsiteY25" fmla="*/ 1493352 h 2204949"/>
                <a:gd name="connsiteX26" fmla="*/ 4350418 w 4788828"/>
                <a:gd name="connsiteY26" fmla="*/ 830135 h 2204949"/>
                <a:gd name="connsiteX27" fmla="*/ 3563930 w 4788828"/>
                <a:gd name="connsiteY27" fmla="*/ 501469 h 2204949"/>
                <a:gd name="connsiteX28" fmla="*/ 2457172 w 4788828"/>
                <a:gd name="connsiteY28" fmla="*/ 224738 h 2204949"/>
                <a:gd name="connsiteX29" fmla="*/ 2128654 w 4788828"/>
                <a:gd name="connsiteY29" fmla="*/ 203436 h 2204949"/>
                <a:gd name="connsiteX30" fmla="*/ 1914899 w 4788828"/>
                <a:gd name="connsiteY30" fmla="*/ 274688 h 2204949"/>
                <a:gd name="connsiteX31" fmla="*/ 1239082 w 4788828"/>
                <a:gd name="connsiteY31" fmla="*/ 533253 h 2204949"/>
                <a:gd name="connsiteX32" fmla="*/ 537360 w 4788828"/>
                <a:gd name="connsiteY32" fmla="*/ 690324 h 2204949"/>
                <a:gd name="connsiteX33" fmla="*/ 300932 w 4788828"/>
                <a:gd name="connsiteY33" fmla="*/ 842012 h 2204949"/>
                <a:gd name="connsiteX34" fmla="*/ 375390 w 4788828"/>
                <a:gd name="connsiteY34" fmla="*/ 1241176 h 2204949"/>
                <a:gd name="connsiteX0" fmla="*/ 33054 w 4788830"/>
                <a:gd name="connsiteY0" fmla="*/ 994587 h 2204949"/>
                <a:gd name="connsiteX1" fmla="*/ 50472 w 4788830"/>
                <a:gd name="connsiteY1" fmla="*/ 702200 h 2204949"/>
                <a:gd name="connsiteX2" fmla="*/ 312807 w 4788830"/>
                <a:gd name="connsiteY2" fmla="*/ 533252 h 2204949"/>
                <a:gd name="connsiteX3" fmla="*/ 704693 w 4788830"/>
                <a:gd name="connsiteY3" fmla="*/ 414500 h 2204949"/>
                <a:gd name="connsiteX4" fmla="*/ 1119252 w 4788830"/>
                <a:gd name="connsiteY4" fmla="*/ 310315 h 2204949"/>
                <a:gd name="connsiteX5" fmla="*/ 1392384 w 4788830"/>
                <a:gd name="connsiteY5" fmla="*/ 262813 h 2204949"/>
                <a:gd name="connsiteX6" fmla="*/ 1832849 w 4788830"/>
                <a:gd name="connsiteY6" fmla="*/ 34488 h 2204949"/>
                <a:gd name="connsiteX7" fmla="*/ 1950524 w 4788830"/>
                <a:gd name="connsiteY7" fmla="*/ 13431 h 2204949"/>
                <a:gd name="connsiteX8" fmla="*/ 2152404 w 4788830"/>
                <a:gd name="connsiteY8" fmla="*/ 1555 h 2204949"/>
                <a:gd name="connsiteX9" fmla="*/ 2480922 w 4788830"/>
                <a:gd name="connsiteY9" fmla="*/ 48657 h 2204949"/>
                <a:gd name="connsiteX10" fmla="*/ 3363687 w 4788830"/>
                <a:gd name="connsiteY10" fmla="*/ 179688 h 2204949"/>
                <a:gd name="connsiteX11" fmla="*/ 4135306 w 4788830"/>
                <a:gd name="connsiteY11" fmla="*/ 375029 h 2204949"/>
                <a:gd name="connsiteX12" fmla="*/ 4632710 w 4788830"/>
                <a:gd name="connsiteY12" fmla="*/ 714176 h 2204949"/>
                <a:gd name="connsiteX13" fmla="*/ 4724192 w 4788830"/>
                <a:gd name="connsiteY13" fmla="*/ 1496145 h 2204949"/>
                <a:gd name="connsiteX14" fmla="*/ 3922906 w 4788830"/>
                <a:gd name="connsiteY14" fmla="*/ 2100796 h 2204949"/>
                <a:gd name="connsiteX15" fmla="*/ 2610192 w 4788830"/>
                <a:gd name="connsiteY15" fmla="*/ 2073594 h 2204949"/>
                <a:gd name="connsiteX16" fmla="*/ 1121687 w 4788830"/>
                <a:gd name="connsiteY16" fmla="*/ 2155985 h 2204949"/>
                <a:gd name="connsiteX17" fmla="*/ 408157 w 4788830"/>
                <a:gd name="connsiteY17" fmla="*/ 1771787 h 2204949"/>
                <a:gd name="connsiteX18" fmla="*/ 33054 w 4788830"/>
                <a:gd name="connsiteY18" fmla="*/ 994587 h 2204949"/>
                <a:gd name="connsiteX19" fmla="*/ 375390 w 4788830"/>
                <a:gd name="connsiteY19" fmla="*/ 1241176 h 2204949"/>
                <a:gd name="connsiteX20" fmla="*/ 574689 w 4788830"/>
                <a:gd name="connsiteY20" fmla="*/ 1592505 h 2204949"/>
                <a:gd name="connsiteX21" fmla="*/ 1072828 w 4788830"/>
                <a:gd name="connsiteY21" fmla="*/ 1881456 h 2204949"/>
                <a:gd name="connsiteX22" fmla="*/ 1392383 w 4788830"/>
                <a:gd name="connsiteY22" fmla="*/ 1830356 h 2204949"/>
                <a:gd name="connsiteX23" fmla="*/ 2623427 w 4788830"/>
                <a:gd name="connsiteY23" fmla="*/ 1803907 h 2204949"/>
                <a:gd name="connsiteX24" fmla="*/ 3908314 w 4788830"/>
                <a:gd name="connsiteY24" fmla="*/ 1742090 h 2204949"/>
                <a:gd name="connsiteX25" fmla="*/ 4479576 w 4788830"/>
                <a:gd name="connsiteY25" fmla="*/ 1493352 h 2204949"/>
                <a:gd name="connsiteX26" fmla="*/ 4350418 w 4788830"/>
                <a:gd name="connsiteY26" fmla="*/ 830135 h 2204949"/>
                <a:gd name="connsiteX27" fmla="*/ 3563930 w 4788830"/>
                <a:gd name="connsiteY27" fmla="*/ 501469 h 2204949"/>
                <a:gd name="connsiteX28" fmla="*/ 2457172 w 4788830"/>
                <a:gd name="connsiteY28" fmla="*/ 224738 h 2204949"/>
                <a:gd name="connsiteX29" fmla="*/ 2128654 w 4788830"/>
                <a:gd name="connsiteY29" fmla="*/ 203436 h 2204949"/>
                <a:gd name="connsiteX30" fmla="*/ 1914899 w 4788830"/>
                <a:gd name="connsiteY30" fmla="*/ 274688 h 2204949"/>
                <a:gd name="connsiteX31" fmla="*/ 1239082 w 4788830"/>
                <a:gd name="connsiteY31" fmla="*/ 533253 h 2204949"/>
                <a:gd name="connsiteX32" fmla="*/ 537360 w 4788830"/>
                <a:gd name="connsiteY32" fmla="*/ 690324 h 2204949"/>
                <a:gd name="connsiteX33" fmla="*/ 360904 w 4788830"/>
                <a:gd name="connsiteY33" fmla="*/ 939068 h 2204949"/>
                <a:gd name="connsiteX34" fmla="*/ 375390 w 4788830"/>
                <a:gd name="connsiteY34" fmla="*/ 1241176 h 2204949"/>
                <a:gd name="connsiteX0" fmla="*/ 33054 w 4788828"/>
                <a:gd name="connsiteY0" fmla="*/ 994587 h 2204949"/>
                <a:gd name="connsiteX1" fmla="*/ 50472 w 4788828"/>
                <a:gd name="connsiteY1" fmla="*/ 702200 h 2204949"/>
                <a:gd name="connsiteX2" fmla="*/ 312807 w 4788828"/>
                <a:gd name="connsiteY2" fmla="*/ 533252 h 2204949"/>
                <a:gd name="connsiteX3" fmla="*/ 704693 w 4788828"/>
                <a:gd name="connsiteY3" fmla="*/ 414500 h 2204949"/>
                <a:gd name="connsiteX4" fmla="*/ 1119252 w 4788828"/>
                <a:gd name="connsiteY4" fmla="*/ 310315 h 2204949"/>
                <a:gd name="connsiteX5" fmla="*/ 1392384 w 4788828"/>
                <a:gd name="connsiteY5" fmla="*/ 262813 h 2204949"/>
                <a:gd name="connsiteX6" fmla="*/ 1727896 w 4788828"/>
                <a:gd name="connsiteY6" fmla="*/ 34487 h 2204949"/>
                <a:gd name="connsiteX7" fmla="*/ 1950524 w 4788828"/>
                <a:gd name="connsiteY7" fmla="*/ 13431 h 2204949"/>
                <a:gd name="connsiteX8" fmla="*/ 2152404 w 4788828"/>
                <a:gd name="connsiteY8" fmla="*/ 1555 h 2204949"/>
                <a:gd name="connsiteX9" fmla="*/ 2480922 w 4788828"/>
                <a:gd name="connsiteY9" fmla="*/ 48657 h 2204949"/>
                <a:gd name="connsiteX10" fmla="*/ 3363687 w 4788828"/>
                <a:gd name="connsiteY10" fmla="*/ 179688 h 2204949"/>
                <a:gd name="connsiteX11" fmla="*/ 4135306 w 4788828"/>
                <a:gd name="connsiteY11" fmla="*/ 375029 h 2204949"/>
                <a:gd name="connsiteX12" fmla="*/ 4632710 w 4788828"/>
                <a:gd name="connsiteY12" fmla="*/ 714176 h 2204949"/>
                <a:gd name="connsiteX13" fmla="*/ 4724192 w 4788828"/>
                <a:gd name="connsiteY13" fmla="*/ 1496145 h 2204949"/>
                <a:gd name="connsiteX14" fmla="*/ 3922906 w 4788828"/>
                <a:gd name="connsiteY14" fmla="*/ 2100796 h 2204949"/>
                <a:gd name="connsiteX15" fmla="*/ 2610192 w 4788828"/>
                <a:gd name="connsiteY15" fmla="*/ 2073594 h 2204949"/>
                <a:gd name="connsiteX16" fmla="*/ 1121687 w 4788828"/>
                <a:gd name="connsiteY16" fmla="*/ 2155985 h 2204949"/>
                <a:gd name="connsiteX17" fmla="*/ 408157 w 4788828"/>
                <a:gd name="connsiteY17" fmla="*/ 1771787 h 2204949"/>
                <a:gd name="connsiteX18" fmla="*/ 33054 w 4788828"/>
                <a:gd name="connsiteY18" fmla="*/ 994587 h 2204949"/>
                <a:gd name="connsiteX19" fmla="*/ 375390 w 4788828"/>
                <a:gd name="connsiteY19" fmla="*/ 1241176 h 2204949"/>
                <a:gd name="connsiteX20" fmla="*/ 574689 w 4788828"/>
                <a:gd name="connsiteY20" fmla="*/ 1592505 h 2204949"/>
                <a:gd name="connsiteX21" fmla="*/ 1072828 w 4788828"/>
                <a:gd name="connsiteY21" fmla="*/ 1881456 h 2204949"/>
                <a:gd name="connsiteX22" fmla="*/ 1392383 w 4788828"/>
                <a:gd name="connsiteY22" fmla="*/ 1830356 h 2204949"/>
                <a:gd name="connsiteX23" fmla="*/ 2623427 w 4788828"/>
                <a:gd name="connsiteY23" fmla="*/ 1803907 h 2204949"/>
                <a:gd name="connsiteX24" fmla="*/ 3908314 w 4788828"/>
                <a:gd name="connsiteY24" fmla="*/ 1742090 h 2204949"/>
                <a:gd name="connsiteX25" fmla="*/ 4479576 w 4788828"/>
                <a:gd name="connsiteY25" fmla="*/ 1493352 h 2204949"/>
                <a:gd name="connsiteX26" fmla="*/ 4350418 w 4788828"/>
                <a:gd name="connsiteY26" fmla="*/ 830135 h 2204949"/>
                <a:gd name="connsiteX27" fmla="*/ 3563930 w 4788828"/>
                <a:gd name="connsiteY27" fmla="*/ 501469 h 2204949"/>
                <a:gd name="connsiteX28" fmla="*/ 2457172 w 4788828"/>
                <a:gd name="connsiteY28" fmla="*/ 224738 h 2204949"/>
                <a:gd name="connsiteX29" fmla="*/ 2128654 w 4788828"/>
                <a:gd name="connsiteY29" fmla="*/ 203436 h 2204949"/>
                <a:gd name="connsiteX30" fmla="*/ 1914899 w 4788828"/>
                <a:gd name="connsiteY30" fmla="*/ 274688 h 2204949"/>
                <a:gd name="connsiteX31" fmla="*/ 1239082 w 4788828"/>
                <a:gd name="connsiteY31" fmla="*/ 533253 h 2204949"/>
                <a:gd name="connsiteX32" fmla="*/ 537360 w 4788828"/>
                <a:gd name="connsiteY32" fmla="*/ 690324 h 2204949"/>
                <a:gd name="connsiteX33" fmla="*/ 360904 w 4788828"/>
                <a:gd name="connsiteY33" fmla="*/ 939068 h 2204949"/>
                <a:gd name="connsiteX34" fmla="*/ 375390 w 4788828"/>
                <a:gd name="connsiteY34" fmla="*/ 1241176 h 2204949"/>
                <a:gd name="connsiteX0" fmla="*/ 33054 w 4788830"/>
                <a:gd name="connsiteY0" fmla="*/ 994587 h 2204949"/>
                <a:gd name="connsiteX1" fmla="*/ 50472 w 4788830"/>
                <a:gd name="connsiteY1" fmla="*/ 702200 h 2204949"/>
                <a:gd name="connsiteX2" fmla="*/ 312807 w 4788830"/>
                <a:gd name="connsiteY2" fmla="*/ 533252 h 2204949"/>
                <a:gd name="connsiteX3" fmla="*/ 704693 w 4788830"/>
                <a:gd name="connsiteY3" fmla="*/ 414500 h 2204949"/>
                <a:gd name="connsiteX4" fmla="*/ 1119252 w 4788830"/>
                <a:gd name="connsiteY4" fmla="*/ 310315 h 2204949"/>
                <a:gd name="connsiteX5" fmla="*/ 1392384 w 4788830"/>
                <a:gd name="connsiteY5" fmla="*/ 146348 h 2204949"/>
                <a:gd name="connsiteX6" fmla="*/ 1727896 w 4788830"/>
                <a:gd name="connsiteY6" fmla="*/ 34487 h 2204949"/>
                <a:gd name="connsiteX7" fmla="*/ 1950524 w 4788830"/>
                <a:gd name="connsiteY7" fmla="*/ 13431 h 2204949"/>
                <a:gd name="connsiteX8" fmla="*/ 2152404 w 4788830"/>
                <a:gd name="connsiteY8" fmla="*/ 1555 h 2204949"/>
                <a:gd name="connsiteX9" fmla="*/ 2480922 w 4788830"/>
                <a:gd name="connsiteY9" fmla="*/ 48657 h 2204949"/>
                <a:gd name="connsiteX10" fmla="*/ 3363687 w 4788830"/>
                <a:gd name="connsiteY10" fmla="*/ 179688 h 2204949"/>
                <a:gd name="connsiteX11" fmla="*/ 4135306 w 4788830"/>
                <a:gd name="connsiteY11" fmla="*/ 375029 h 2204949"/>
                <a:gd name="connsiteX12" fmla="*/ 4632710 w 4788830"/>
                <a:gd name="connsiteY12" fmla="*/ 714176 h 2204949"/>
                <a:gd name="connsiteX13" fmla="*/ 4724192 w 4788830"/>
                <a:gd name="connsiteY13" fmla="*/ 1496145 h 2204949"/>
                <a:gd name="connsiteX14" fmla="*/ 3922906 w 4788830"/>
                <a:gd name="connsiteY14" fmla="*/ 2100796 h 2204949"/>
                <a:gd name="connsiteX15" fmla="*/ 2610192 w 4788830"/>
                <a:gd name="connsiteY15" fmla="*/ 2073594 h 2204949"/>
                <a:gd name="connsiteX16" fmla="*/ 1121687 w 4788830"/>
                <a:gd name="connsiteY16" fmla="*/ 2155985 h 2204949"/>
                <a:gd name="connsiteX17" fmla="*/ 408157 w 4788830"/>
                <a:gd name="connsiteY17" fmla="*/ 1771787 h 2204949"/>
                <a:gd name="connsiteX18" fmla="*/ 33054 w 4788830"/>
                <a:gd name="connsiteY18" fmla="*/ 994587 h 2204949"/>
                <a:gd name="connsiteX19" fmla="*/ 375390 w 4788830"/>
                <a:gd name="connsiteY19" fmla="*/ 1241176 h 2204949"/>
                <a:gd name="connsiteX20" fmla="*/ 574689 w 4788830"/>
                <a:gd name="connsiteY20" fmla="*/ 1592505 h 2204949"/>
                <a:gd name="connsiteX21" fmla="*/ 1072828 w 4788830"/>
                <a:gd name="connsiteY21" fmla="*/ 1881456 h 2204949"/>
                <a:gd name="connsiteX22" fmla="*/ 1392383 w 4788830"/>
                <a:gd name="connsiteY22" fmla="*/ 1830356 h 2204949"/>
                <a:gd name="connsiteX23" fmla="*/ 2623427 w 4788830"/>
                <a:gd name="connsiteY23" fmla="*/ 1803907 h 2204949"/>
                <a:gd name="connsiteX24" fmla="*/ 3908314 w 4788830"/>
                <a:gd name="connsiteY24" fmla="*/ 1742090 h 2204949"/>
                <a:gd name="connsiteX25" fmla="*/ 4479576 w 4788830"/>
                <a:gd name="connsiteY25" fmla="*/ 1493352 h 2204949"/>
                <a:gd name="connsiteX26" fmla="*/ 4350418 w 4788830"/>
                <a:gd name="connsiteY26" fmla="*/ 830135 h 2204949"/>
                <a:gd name="connsiteX27" fmla="*/ 3563930 w 4788830"/>
                <a:gd name="connsiteY27" fmla="*/ 501469 h 2204949"/>
                <a:gd name="connsiteX28" fmla="*/ 2457172 w 4788830"/>
                <a:gd name="connsiteY28" fmla="*/ 224738 h 2204949"/>
                <a:gd name="connsiteX29" fmla="*/ 2128654 w 4788830"/>
                <a:gd name="connsiteY29" fmla="*/ 203436 h 2204949"/>
                <a:gd name="connsiteX30" fmla="*/ 1914899 w 4788830"/>
                <a:gd name="connsiteY30" fmla="*/ 274688 h 2204949"/>
                <a:gd name="connsiteX31" fmla="*/ 1239082 w 4788830"/>
                <a:gd name="connsiteY31" fmla="*/ 533253 h 2204949"/>
                <a:gd name="connsiteX32" fmla="*/ 537360 w 4788830"/>
                <a:gd name="connsiteY32" fmla="*/ 690324 h 2204949"/>
                <a:gd name="connsiteX33" fmla="*/ 360904 w 4788830"/>
                <a:gd name="connsiteY33" fmla="*/ 939068 h 2204949"/>
                <a:gd name="connsiteX34" fmla="*/ 375390 w 4788830"/>
                <a:gd name="connsiteY34" fmla="*/ 1241176 h 2204949"/>
                <a:gd name="connsiteX0" fmla="*/ 33054 w 4788828"/>
                <a:gd name="connsiteY0" fmla="*/ 1049268 h 2259630"/>
                <a:gd name="connsiteX1" fmla="*/ 50472 w 4788828"/>
                <a:gd name="connsiteY1" fmla="*/ 756881 h 2259630"/>
                <a:gd name="connsiteX2" fmla="*/ 312807 w 4788828"/>
                <a:gd name="connsiteY2" fmla="*/ 587933 h 2259630"/>
                <a:gd name="connsiteX3" fmla="*/ 704693 w 4788828"/>
                <a:gd name="connsiteY3" fmla="*/ 469181 h 2259630"/>
                <a:gd name="connsiteX4" fmla="*/ 1119252 w 4788828"/>
                <a:gd name="connsiteY4" fmla="*/ 364996 h 2259630"/>
                <a:gd name="connsiteX5" fmla="*/ 1392384 w 4788828"/>
                <a:gd name="connsiteY5" fmla="*/ 201029 h 2259630"/>
                <a:gd name="connsiteX6" fmla="*/ 1727896 w 4788828"/>
                <a:gd name="connsiteY6" fmla="*/ 89168 h 2259630"/>
                <a:gd name="connsiteX7" fmla="*/ 1950524 w 4788828"/>
                <a:gd name="connsiteY7" fmla="*/ 68112 h 2259630"/>
                <a:gd name="connsiteX8" fmla="*/ 2152404 w 4788828"/>
                <a:gd name="connsiteY8" fmla="*/ 56236 h 2259630"/>
                <a:gd name="connsiteX9" fmla="*/ 2600869 w 4788828"/>
                <a:gd name="connsiteY9" fmla="*/ 6282 h 2259630"/>
                <a:gd name="connsiteX10" fmla="*/ 3363687 w 4788828"/>
                <a:gd name="connsiteY10" fmla="*/ 234369 h 2259630"/>
                <a:gd name="connsiteX11" fmla="*/ 4135306 w 4788828"/>
                <a:gd name="connsiteY11" fmla="*/ 429710 h 2259630"/>
                <a:gd name="connsiteX12" fmla="*/ 4632710 w 4788828"/>
                <a:gd name="connsiteY12" fmla="*/ 768857 h 2259630"/>
                <a:gd name="connsiteX13" fmla="*/ 4724192 w 4788828"/>
                <a:gd name="connsiteY13" fmla="*/ 1550826 h 2259630"/>
                <a:gd name="connsiteX14" fmla="*/ 3922906 w 4788828"/>
                <a:gd name="connsiteY14" fmla="*/ 2155477 h 2259630"/>
                <a:gd name="connsiteX15" fmla="*/ 2610192 w 4788828"/>
                <a:gd name="connsiteY15" fmla="*/ 2128275 h 2259630"/>
                <a:gd name="connsiteX16" fmla="*/ 1121687 w 4788828"/>
                <a:gd name="connsiteY16" fmla="*/ 2210666 h 2259630"/>
                <a:gd name="connsiteX17" fmla="*/ 408157 w 4788828"/>
                <a:gd name="connsiteY17" fmla="*/ 1826468 h 2259630"/>
                <a:gd name="connsiteX18" fmla="*/ 33054 w 4788828"/>
                <a:gd name="connsiteY18" fmla="*/ 1049268 h 2259630"/>
                <a:gd name="connsiteX19" fmla="*/ 375390 w 4788828"/>
                <a:gd name="connsiteY19" fmla="*/ 1295857 h 2259630"/>
                <a:gd name="connsiteX20" fmla="*/ 574689 w 4788828"/>
                <a:gd name="connsiteY20" fmla="*/ 1647186 h 2259630"/>
                <a:gd name="connsiteX21" fmla="*/ 1072828 w 4788828"/>
                <a:gd name="connsiteY21" fmla="*/ 1936137 h 2259630"/>
                <a:gd name="connsiteX22" fmla="*/ 1392383 w 4788828"/>
                <a:gd name="connsiteY22" fmla="*/ 1885037 h 2259630"/>
                <a:gd name="connsiteX23" fmla="*/ 2623427 w 4788828"/>
                <a:gd name="connsiteY23" fmla="*/ 1858588 h 2259630"/>
                <a:gd name="connsiteX24" fmla="*/ 3908314 w 4788828"/>
                <a:gd name="connsiteY24" fmla="*/ 1796771 h 2259630"/>
                <a:gd name="connsiteX25" fmla="*/ 4479576 w 4788828"/>
                <a:gd name="connsiteY25" fmla="*/ 1548033 h 2259630"/>
                <a:gd name="connsiteX26" fmla="*/ 4350418 w 4788828"/>
                <a:gd name="connsiteY26" fmla="*/ 884816 h 2259630"/>
                <a:gd name="connsiteX27" fmla="*/ 3563930 w 4788828"/>
                <a:gd name="connsiteY27" fmla="*/ 556150 h 2259630"/>
                <a:gd name="connsiteX28" fmla="*/ 2457172 w 4788828"/>
                <a:gd name="connsiteY28" fmla="*/ 279419 h 2259630"/>
                <a:gd name="connsiteX29" fmla="*/ 2128654 w 4788828"/>
                <a:gd name="connsiteY29" fmla="*/ 258117 h 2259630"/>
                <a:gd name="connsiteX30" fmla="*/ 1914899 w 4788828"/>
                <a:gd name="connsiteY30" fmla="*/ 329369 h 2259630"/>
                <a:gd name="connsiteX31" fmla="*/ 1239082 w 4788828"/>
                <a:gd name="connsiteY31" fmla="*/ 587934 h 2259630"/>
                <a:gd name="connsiteX32" fmla="*/ 537360 w 4788828"/>
                <a:gd name="connsiteY32" fmla="*/ 745005 h 2259630"/>
                <a:gd name="connsiteX33" fmla="*/ 360904 w 4788828"/>
                <a:gd name="connsiteY33" fmla="*/ 993749 h 2259630"/>
                <a:gd name="connsiteX34" fmla="*/ 375390 w 4788828"/>
                <a:gd name="connsiteY34" fmla="*/ 1295857 h 2259630"/>
                <a:gd name="connsiteX0" fmla="*/ 33054 w 4788830"/>
                <a:gd name="connsiteY0" fmla="*/ 1049268 h 2259630"/>
                <a:gd name="connsiteX1" fmla="*/ 50472 w 4788830"/>
                <a:gd name="connsiteY1" fmla="*/ 756881 h 2259630"/>
                <a:gd name="connsiteX2" fmla="*/ 312807 w 4788830"/>
                <a:gd name="connsiteY2" fmla="*/ 587933 h 2259630"/>
                <a:gd name="connsiteX3" fmla="*/ 704693 w 4788830"/>
                <a:gd name="connsiteY3" fmla="*/ 469181 h 2259630"/>
                <a:gd name="connsiteX4" fmla="*/ 1119252 w 4788830"/>
                <a:gd name="connsiteY4" fmla="*/ 364996 h 2259630"/>
                <a:gd name="connsiteX5" fmla="*/ 1392384 w 4788830"/>
                <a:gd name="connsiteY5" fmla="*/ 201029 h 2259630"/>
                <a:gd name="connsiteX6" fmla="*/ 1727896 w 4788830"/>
                <a:gd name="connsiteY6" fmla="*/ 89168 h 2259630"/>
                <a:gd name="connsiteX7" fmla="*/ 1950524 w 4788830"/>
                <a:gd name="connsiteY7" fmla="*/ 68112 h 2259630"/>
                <a:gd name="connsiteX8" fmla="*/ 2152404 w 4788830"/>
                <a:gd name="connsiteY8" fmla="*/ 56236 h 2259630"/>
                <a:gd name="connsiteX9" fmla="*/ 2600869 w 4788830"/>
                <a:gd name="connsiteY9" fmla="*/ 6282 h 2259630"/>
                <a:gd name="connsiteX10" fmla="*/ 3363687 w 4788830"/>
                <a:gd name="connsiteY10" fmla="*/ 234369 h 2259630"/>
                <a:gd name="connsiteX11" fmla="*/ 4135306 w 4788830"/>
                <a:gd name="connsiteY11" fmla="*/ 429710 h 2259630"/>
                <a:gd name="connsiteX12" fmla="*/ 4632710 w 4788830"/>
                <a:gd name="connsiteY12" fmla="*/ 768857 h 2259630"/>
                <a:gd name="connsiteX13" fmla="*/ 4724192 w 4788830"/>
                <a:gd name="connsiteY13" fmla="*/ 1550826 h 2259630"/>
                <a:gd name="connsiteX14" fmla="*/ 3922906 w 4788830"/>
                <a:gd name="connsiteY14" fmla="*/ 2155477 h 2259630"/>
                <a:gd name="connsiteX15" fmla="*/ 2610192 w 4788830"/>
                <a:gd name="connsiteY15" fmla="*/ 2128275 h 2259630"/>
                <a:gd name="connsiteX16" fmla="*/ 1121687 w 4788830"/>
                <a:gd name="connsiteY16" fmla="*/ 2210666 h 2259630"/>
                <a:gd name="connsiteX17" fmla="*/ 408157 w 4788830"/>
                <a:gd name="connsiteY17" fmla="*/ 1826468 h 2259630"/>
                <a:gd name="connsiteX18" fmla="*/ 33054 w 4788830"/>
                <a:gd name="connsiteY18" fmla="*/ 1049268 h 2259630"/>
                <a:gd name="connsiteX19" fmla="*/ 375390 w 4788830"/>
                <a:gd name="connsiteY19" fmla="*/ 1295857 h 2259630"/>
                <a:gd name="connsiteX20" fmla="*/ 574689 w 4788830"/>
                <a:gd name="connsiteY20" fmla="*/ 1647186 h 2259630"/>
                <a:gd name="connsiteX21" fmla="*/ 1072828 w 4788830"/>
                <a:gd name="connsiteY21" fmla="*/ 1936137 h 2259630"/>
                <a:gd name="connsiteX22" fmla="*/ 1392383 w 4788830"/>
                <a:gd name="connsiteY22" fmla="*/ 1885037 h 2259630"/>
                <a:gd name="connsiteX23" fmla="*/ 2623427 w 4788830"/>
                <a:gd name="connsiteY23" fmla="*/ 1858588 h 2259630"/>
                <a:gd name="connsiteX24" fmla="*/ 3908314 w 4788830"/>
                <a:gd name="connsiteY24" fmla="*/ 1796771 h 2259630"/>
                <a:gd name="connsiteX25" fmla="*/ 4479576 w 4788830"/>
                <a:gd name="connsiteY25" fmla="*/ 1548033 h 2259630"/>
                <a:gd name="connsiteX26" fmla="*/ 4350418 w 4788830"/>
                <a:gd name="connsiteY26" fmla="*/ 884816 h 2259630"/>
                <a:gd name="connsiteX27" fmla="*/ 3563930 w 4788830"/>
                <a:gd name="connsiteY27" fmla="*/ 556150 h 2259630"/>
                <a:gd name="connsiteX28" fmla="*/ 2457172 w 4788830"/>
                <a:gd name="connsiteY28" fmla="*/ 279419 h 2259630"/>
                <a:gd name="connsiteX29" fmla="*/ 2128654 w 4788830"/>
                <a:gd name="connsiteY29" fmla="*/ 258117 h 2259630"/>
                <a:gd name="connsiteX30" fmla="*/ 1884912 w 4788830"/>
                <a:gd name="connsiteY30" fmla="*/ 407014 h 2259630"/>
                <a:gd name="connsiteX31" fmla="*/ 1239082 w 4788830"/>
                <a:gd name="connsiteY31" fmla="*/ 587934 h 2259630"/>
                <a:gd name="connsiteX32" fmla="*/ 537360 w 4788830"/>
                <a:gd name="connsiteY32" fmla="*/ 745005 h 2259630"/>
                <a:gd name="connsiteX33" fmla="*/ 360904 w 4788830"/>
                <a:gd name="connsiteY33" fmla="*/ 993749 h 2259630"/>
                <a:gd name="connsiteX34" fmla="*/ 375390 w 4788830"/>
                <a:gd name="connsiteY34" fmla="*/ 1295857 h 2259630"/>
                <a:gd name="connsiteX0" fmla="*/ 28738 w 4784512"/>
                <a:gd name="connsiteY0" fmla="*/ 1049268 h 2259630"/>
                <a:gd name="connsiteX1" fmla="*/ 46156 w 4784512"/>
                <a:gd name="connsiteY1" fmla="*/ 756881 h 2259630"/>
                <a:gd name="connsiteX2" fmla="*/ 308491 w 4784512"/>
                <a:gd name="connsiteY2" fmla="*/ 587933 h 2259630"/>
                <a:gd name="connsiteX3" fmla="*/ 700377 w 4784512"/>
                <a:gd name="connsiteY3" fmla="*/ 469181 h 2259630"/>
                <a:gd name="connsiteX4" fmla="*/ 1114936 w 4784512"/>
                <a:gd name="connsiteY4" fmla="*/ 364996 h 2259630"/>
                <a:gd name="connsiteX5" fmla="*/ 1388068 w 4784512"/>
                <a:gd name="connsiteY5" fmla="*/ 201029 h 2259630"/>
                <a:gd name="connsiteX6" fmla="*/ 1723580 w 4784512"/>
                <a:gd name="connsiteY6" fmla="*/ 89168 h 2259630"/>
                <a:gd name="connsiteX7" fmla="*/ 1946208 w 4784512"/>
                <a:gd name="connsiteY7" fmla="*/ 68112 h 2259630"/>
                <a:gd name="connsiteX8" fmla="*/ 2148088 w 4784512"/>
                <a:gd name="connsiteY8" fmla="*/ 56236 h 2259630"/>
                <a:gd name="connsiteX9" fmla="*/ 2596553 w 4784512"/>
                <a:gd name="connsiteY9" fmla="*/ 6282 h 2259630"/>
                <a:gd name="connsiteX10" fmla="*/ 3359371 w 4784512"/>
                <a:gd name="connsiteY10" fmla="*/ 234369 h 2259630"/>
                <a:gd name="connsiteX11" fmla="*/ 4130990 w 4784512"/>
                <a:gd name="connsiteY11" fmla="*/ 429710 h 2259630"/>
                <a:gd name="connsiteX12" fmla="*/ 4628394 w 4784512"/>
                <a:gd name="connsiteY12" fmla="*/ 768857 h 2259630"/>
                <a:gd name="connsiteX13" fmla="*/ 4719876 w 4784512"/>
                <a:gd name="connsiteY13" fmla="*/ 1550826 h 2259630"/>
                <a:gd name="connsiteX14" fmla="*/ 3918590 w 4784512"/>
                <a:gd name="connsiteY14" fmla="*/ 2155477 h 2259630"/>
                <a:gd name="connsiteX15" fmla="*/ 2605876 w 4784512"/>
                <a:gd name="connsiteY15" fmla="*/ 2128275 h 2259630"/>
                <a:gd name="connsiteX16" fmla="*/ 1117371 w 4784512"/>
                <a:gd name="connsiteY16" fmla="*/ 2210666 h 2259630"/>
                <a:gd name="connsiteX17" fmla="*/ 343868 w 4784512"/>
                <a:gd name="connsiteY17" fmla="*/ 1942934 h 2259630"/>
                <a:gd name="connsiteX18" fmla="*/ 28738 w 4784512"/>
                <a:gd name="connsiteY18" fmla="*/ 1049268 h 2259630"/>
                <a:gd name="connsiteX19" fmla="*/ 371074 w 4784512"/>
                <a:gd name="connsiteY19" fmla="*/ 1295857 h 2259630"/>
                <a:gd name="connsiteX20" fmla="*/ 570373 w 4784512"/>
                <a:gd name="connsiteY20" fmla="*/ 1647186 h 2259630"/>
                <a:gd name="connsiteX21" fmla="*/ 1068512 w 4784512"/>
                <a:gd name="connsiteY21" fmla="*/ 1936137 h 2259630"/>
                <a:gd name="connsiteX22" fmla="*/ 1388067 w 4784512"/>
                <a:gd name="connsiteY22" fmla="*/ 1885037 h 2259630"/>
                <a:gd name="connsiteX23" fmla="*/ 2619111 w 4784512"/>
                <a:gd name="connsiteY23" fmla="*/ 1858588 h 2259630"/>
                <a:gd name="connsiteX24" fmla="*/ 3903998 w 4784512"/>
                <a:gd name="connsiteY24" fmla="*/ 1796771 h 2259630"/>
                <a:gd name="connsiteX25" fmla="*/ 4475260 w 4784512"/>
                <a:gd name="connsiteY25" fmla="*/ 1548033 h 2259630"/>
                <a:gd name="connsiteX26" fmla="*/ 4346102 w 4784512"/>
                <a:gd name="connsiteY26" fmla="*/ 884816 h 2259630"/>
                <a:gd name="connsiteX27" fmla="*/ 3559614 w 4784512"/>
                <a:gd name="connsiteY27" fmla="*/ 556150 h 2259630"/>
                <a:gd name="connsiteX28" fmla="*/ 2452856 w 4784512"/>
                <a:gd name="connsiteY28" fmla="*/ 279419 h 2259630"/>
                <a:gd name="connsiteX29" fmla="*/ 2124338 w 4784512"/>
                <a:gd name="connsiteY29" fmla="*/ 258117 h 2259630"/>
                <a:gd name="connsiteX30" fmla="*/ 1880596 w 4784512"/>
                <a:gd name="connsiteY30" fmla="*/ 407014 h 2259630"/>
                <a:gd name="connsiteX31" fmla="*/ 1234766 w 4784512"/>
                <a:gd name="connsiteY31" fmla="*/ 587934 h 2259630"/>
                <a:gd name="connsiteX32" fmla="*/ 533044 w 4784512"/>
                <a:gd name="connsiteY32" fmla="*/ 745005 h 2259630"/>
                <a:gd name="connsiteX33" fmla="*/ 356588 w 4784512"/>
                <a:gd name="connsiteY33" fmla="*/ 993749 h 2259630"/>
                <a:gd name="connsiteX34" fmla="*/ 371074 w 4784512"/>
                <a:gd name="connsiteY34" fmla="*/ 1295857 h 2259630"/>
                <a:gd name="connsiteX0" fmla="*/ 28738 w 4784514"/>
                <a:gd name="connsiteY0" fmla="*/ 1049268 h 2259630"/>
                <a:gd name="connsiteX1" fmla="*/ 46156 w 4784514"/>
                <a:gd name="connsiteY1" fmla="*/ 756881 h 2259630"/>
                <a:gd name="connsiteX2" fmla="*/ 308491 w 4784514"/>
                <a:gd name="connsiteY2" fmla="*/ 587933 h 2259630"/>
                <a:gd name="connsiteX3" fmla="*/ 700377 w 4784514"/>
                <a:gd name="connsiteY3" fmla="*/ 469181 h 2259630"/>
                <a:gd name="connsiteX4" fmla="*/ 1114936 w 4784514"/>
                <a:gd name="connsiteY4" fmla="*/ 364996 h 2259630"/>
                <a:gd name="connsiteX5" fmla="*/ 1388068 w 4784514"/>
                <a:gd name="connsiteY5" fmla="*/ 201029 h 2259630"/>
                <a:gd name="connsiteX6" fmla="*/ 1723580 w 4784514"/>
                <a:gd name="connsiteY6" fmla="*/ 89168 h 2259630"/>
                <a:gd name="connsiteX7" fmla="*/ 1946208 w 4784514"/>
                <a:gd name="connsiteY7" fmla="*/ 68112 h 2259630"/>
                <a:gd name="connsiteX8" fmla="*/ 2148088 w 4784514"/>
                <a:gd name="connsiteY8" fmla="*/ 56236 h 2259630"/>
                <a:gd name="connsiteX9" fmla="*/ 2596553 w 4784514"/>
                <a:gd name="connsiteY9" fmla="*/ 6282 h 2259630"/>
                <a:gd name="connsiteX10" fmla="*/ 3359371 w 4784514"/>
                <a:gd name="connsiteY10" fmla="*/ 234369 h 2259630"/>
                <a:gd name="connsiteX11" fmla="*/ 4130990 w 4784514"/>
                <a:gd name="connsiteY11" fmla="*/ 429710 h 2259630"/>
                <a:gd name="connsiteX12" fmla="*/ 4628394 w 4784514"/>
                <a:gd name="connsiteY12" fmla="*/ 768857 h 2259630"/>
                <a:gd name="connsiteX13" fmla="*/ 4719876 w 4784514"/>
                <a:gd name="connsiteY13" fmla="*/ 1550826 h 2259630"/>
                <a:gd name="connsiteX14" fmla="*/ 3918590 w 4784514"/>
                <a:gd name="connsiteY14" fmla="*/ 2155477 h 2259630"/>
                <a:gd name="connsiteX15" fmla="*/ 2605876 w 4784514"/>
                <a:gd name="connsiteY15" fmla="*/ 2128275 h 2259630"/>
                <a:gd name="connsiteX16" fmla="*/ 1117371 w 4784514"/>
                <a:gd name="connsiteY16" fmla="*/ 2210666 h 2259630"/>
                <a:gd name="connsiteX17" fmla="*/ 343868 w 4784514"/>
                <a:gd name="connsiteY17" fmla="*/ 1942934 h 2259630"/>
                <a:gd name="connsiteX18" fmla="*/ 28738 w 4784514"/>
                <a:gd name="connsiteY18" fmla="*/ 1049268 h 2259630"/>
                <a:gd name="connsiteX19" fmla="*/ 356081 w 4784514"/>
                <a:gd name="connsiteY19" fmla="*/ 1412322 h 2259630"/>
                <a:gd name="connsiteX20" fmla="*/ 570373 w 4784514"/>
                <a:gd name="connsiteY20" fmla="*/ 1647186 h 2259630"/>
                <a:gd name="connsiteX21" fmla="*/ 1068512 w 4784514"/>
                <a:gd name="connsiteY21" fmla="*/ 1936137 h 2259630"/>
                <a:gd name="connsiteX22" fmla="*/ 1388067 w 4784514"/>
                <a:gd name="connsiteY22" fmla="*/ 1885037 h 2259630"/>
                <a:gd name="connsiteX23" fmla="*/ 2619111 w 4784514"/>
                <a:gd name="connsiteY23" fmla="*/ 1858588 h 2259630"/>
                <a:gd name="connsiteX24" fmla="*/ 3903998 w 4784514"/>
                <a:gd name="connsiteY24" fmla="*/ 1796771 h 2259630"/>
                <a:gd name="connsiteX25" fmla="*/ 4475260 w 4784514"/>
                <a:gd name="connsiteY25" fmla="*/ 1548033 h 2259630"/>
                <a:gd name="connsiteX26" fmla="*/ 4346102 w 4784514"/>
                <a:gd name="connsiteY26" fmla="*/ 884816 h 2259630"/>
                <a:gd name="connsiteX27" fmla="*/ 3559614 w 4784514"/>
                <a:gd name="connsiteY27" fmla="*/ 556150 h 2259630"/>
                <a:gd name="connsiteX28" fmla="*/ 2452856 w 4784514"/>
                <a:gd name="connsiteY28" fmla="*/ 279419 h 2259630"/>
                <a:gd name="connsiteX29" fmla="*/ 2124338 w 4784514"/>
                <a:gd name="connsiteY29" fmla="*/ 258117 h 2259630"/>
                <a:gd name="connsiteX30" fmla="*/ 1880596 w 4784514"/>
                <a:gd name="connsiteY30" fmla="*/ 407014 h 2259630"/>
                <a:gd name="connsiteX31" fmla="*/ 1234766 w 4784514"/>
                <a:gd name="connsiteY31" fmla="*/ 587934 h 2259630"/>
                <a:gd name="connsiteX32" fmla="*/ 533044 w 4784514"/>
                <a:gd name="connsiteY32" fmla="*/ 745005 h 2259630"/>
                <a:gd name="connsiteX33" fmla="*/ 356588 w 4784514"/>
                <a:gd name="connsiteY33" fmla="*/ 993749 h 2259630"/>
                <a:gd name="connsiteX34" fmla="*/ 356081 w 4784514"/>
                <a:gd name="connsiteY34" fmla="*/ 1412322 h 2259630"/>
                <a:gd name="connsiteX0" fmla="*/ 28738 w 4784512"/>
                <a:gd name="connsiteY0" fmla="*/ 1049268 h 2259630"/>
                <a:gd name="connsiteX1" fmla="*/ 46156 w 4784512"/>
                <a:gd name="connsiteY1" fmla="*/ 756881 h 2259630"/>
                <a:gd name="connsiteX2" fmla="*/ 308491 w 4784512"/>
                <a:gd name="connsiteY2" fmla="*/ 587933 h 2259630"/>
                <a:gd name="connsiteX3" fmla="*/ 700377 w 4784512"/>
                <a:gd name="connsiteY3" fmla="*/ 469181 h 2259630"/>
                <a:gd name="connsiteX4" fmla="*/ 1114936 w 4784512"/>
                <a:gd name="connsiteY4" fmla="*/ 364996 h 2259630"/>
                <a:gd name="connsiteX5" fmla="*/ 1388068 w 4784512"/>
                <a:gd name="connsiteY5" fmla="*/ 201029 h 2259630"/>
                <a:gd name="connsiteX6" fmla="*/ 1723580 w 4784512"/>
                <a:gd name="connsiteY6" fmla="*/ 89168 h 2259630"/>
                <a:gd name="connsiteX7" fmla="*/ 1946208 w 4784512"/>
                <a:gd name="connsiteY7" fmla="*/ 68112 h 2259630"/>
                <a:gd name="connsiteX8" fmla="*/ 2148088 w 4784512"/>
                <a:gd name="connsiteY8" fmla="*/ 56236 h 2259630"/>
                <a:gd name="connsiteX9" fmla="*/ 2596553 w 4784512"/>
                <a:gd name="connsiteY9" fmla="*/ 6282 h 2259630"/>
                <a:gd name="connsiteX10" fmla="*/ 3359371 w 4784512"/>
                <a:gd name="connsiteY10" fmla="*/ 234369 h 2259630"/>
                <a:gd name="connsiteX11" fmla="*/ 4130990 w 4784512"/>
                <a:gd name="connsiteY11" fmla="*/ 429710 h 2259630"/>
                <a:gd name="connsiteX12" fmla="*/ 4628394 w 4784512"/>
                <a:gd name="connsiteY12" fmla="*/ 768857 h 2259630"/>
                <a:gd name="connsiteX13" fmla="*/ 4719876 w 4784512"/>
                <a:gd name="connsiteY13" fmla="*/ 1550826 h 2259630"/>
                <a:gd name="connsiteX14" fmla="*/ 3918590 w 4784512"/>
                <a:gd name="connsiteY14" fmla="*/ 2155477 h 2259630"/>
                <a:gd name="connsiteX15" fmla="*/ 2605876 w 4784512"/>
                <a:gd name="connsiteY15" fmla="*/ 2128275 h 2259630"/>
                <a:gd name="connsiteX16" fmla="*/ 1117371 w 4784512"/>
                <a:gd name="connsiteY16" fmla="*/ 2210666 h 2259630"/>
                <a:gd name="connsiteX17" fmla="*/ 343868 w 4784512"/>
                <a:gd name="connsiteY17" fmla="*/ 1942934 h 2259630"/>
                <a:gd name="connsiteX18" fmla="*/ 28738 w 4784512"/>
                <a:gd name="connsiteY18" fmla="*/ 1049268 h 2259630"/>
                <a:gd name="connsiteX19" fmla="*/ 356081 w 4784512"/>
                <a:gd name="connsiteY19" fmla="*/ 1412322 h 2259630"/>
                <a:gd name="connsiteX20" fmla="*/ 570373 w 4784512"/>
                <a:gd name="connsiteY20" fmla="*/ 1647186 h 2259630"/>
                <a:gd name="connsiteX21" fmla="*/ 1023532 w 4784512"/>
                <a:gd name="connsiteY21" fmla="*/ 1839082 h 2259630"/>
                <a:gd name="connsiteX22" fmla="*/ 1388067 w 4784512"/>
                <a:gd name="connsiteY22" fmla="*/ 1885037 h 2259630"/>
                <a:gd name="connsiteX23" fmla="*/ 2619111 w 4784512"/>
                <a:gd name="connsiteY23" fmla="*/ 1858588 h 2259630"/>
                <a:gd name="connsiteX24" fmla="*/ 3903998 w 4784512"/>
                <a:gd name="connsiteY24" fmla="*/ 1796771 h 2259630"/>
                <a:gd name="connsiteX25" fmla="*/ 4475260 w 4784512"/>
                <a:gd name="connsiteY25" fmla="*/ 1548033 h 2259630"/>
                <a:gd name="connsiteX26" fmla="*/ 4346102 w 4784512"/>
                <a:gd name="connsiteY26" fmla="*/ 884816 h 2259630"/>
                <a:gd name="connsiteX27" fmla="*/ 3559614 w 4784512"/>
                <a:gd name="connsiteY27" fmla="*/ 556150 h 2259630"/>
                <a:gd name="connsiteX28" fmla="*/ 2452856 w 4784512"/>
                <a:gd name="connsiteY28" fmla="*/ 279419 h 2259630"/>
                <a:gd name="connsiteX29" fmla="*/ 2124338 w 4784512"/>
                <a:gd name="connsiteY29" fmla="*/ 258117 h 2259630"/>
                <a:gd name="connsiteX30" fmla="*/ 1880596 w 4784512"/>
                <a:gd name="connsiteY30" fmla="*/ 407014 h 2259630"/>
                <a:gd name="connsiteX31" fmla="*/ 1234766 w 4784512"/>
                <a:gd name="connsiteY31" fmla="*/ 587934 h 2259630"/>
                <a:gd name="connsiteX32" fmla="*/ 533044 w 4784512"/>
                <a:gd name="connsiteY32" fmla="*/ 745005 h 2259630"/>
                <a:gd name="connsiteX33" fmla="*/ 356588 w 4784512"/>
                <a:gd name="connsiteY33" fmla="*/ 993749 h 2259630"/>
                <a:gd name="connsiteX34" fmla="*/ 356081 w 4784512"/>
                <a:gd name="connsiteY34" fmla="*/ 1412322 h 2259630"/>
                <a:gd name="connsiteX0" fmla="*/ 28738 w 4784514"/>
                <a:gd name="connsiteY0" fmla="*/ 1049268 h 2259630"/>
                <a:gd name="connsiteX1" fmla="*/ 46156 w 4784514"/>
                <a:gd name="connsiteY1" fmla="*/ 756881 h 2259630"/>
                <a:gd name="connsiteX2" fmla="*/ 308491 w 4784514"/>
                <a:gd name="connsiteY2" fmla="*/ 587933 h 2259630"/>
                <a:gd name="connsiteX3" fmla="*/ 700377 w 4784514"/>
                <a:gd name="connsiteY3" fmla="*/ 469181 h 2259630"/>
                <a:gd name="connsiteX4" fmla="*/ 1114936 w 4784514"/>
                <a:gd name="connsiteY4" fmla="*/ 364996 h 2259630"/>
                <a:gd name="connsiteX5" fmla="*/ 1388068 w 4784514"/>
                <a:gd name="connsiteY5" fmla="*/ 201029 h 2259630"/>
                <a:gd name="connsiteX6" fmla="*/ 1723580 w 4784514"/>
                <a:gd name="connsiteY6" fmla="*/ 89168 h 2259630"/>
                <a:gd name="connsiteX7" fmla="*/ 1946208 w 4784514"/>
                <a:gd name="connsiteY7" fmla="*/ 68112 h 2259630"/>
                <a:gd name="connsiteX8" fmla="*/ 2148088 w 4784514"/>
                <a:gd name="connsiteY8" fmla="*/ 56236 h 2259630"/>
                <a:gd name="connsiteX9" fmla="*/ 2596553 w 4784514"/>
                <a:gd name="connsiteY9" fmla="*/ 6282 h 2259630"/>
                <a:gd name="connsiteX10" fmla="*/ 3359371 w 4784514"/>
                <a:gd name="connsiteY10" fmla="*/ 234369 h 2259630"/>
                <a:gd name="connsiteX11" fmla="*/ 4130990 w 4784514"/>
                <a:gd name="connsiteY11" fmla="*/ 429710 h 2259630"/>
                <a:gd name="connsiteX12" fmla="*/ 4628394 w 4784514"/>
                <a:gd name="connsiteY12" fmla="*/ 768857 h 2259630"/>
                <a:gd name="connsiteX13" fmla="*/ 4719876 w 4784514"/>
                <a:gd name="connsiteY13" fmla="*/ 1550826 h 2259630"/>
                <a:gd name="connsiteX14" fmla="*/ 3918590 w 4784514"/>
                <a:gd name="connsiteY14" fmla="*/ 2155477 h 2259630"/>
                <a:gd name="connsiteX15" fmla="*/ 2605876 w 4784514"/>
                <a:gd name="connsiteY15" fmla="*/ 2128275 h 2259630"/>
                <a:gd name="connsiteX16" fmla="*/ 1117371 w 4784514"/>
                <a:gd name="connsiteY16" fmla="*/ 2210666 h 2259630"/>
                <a:gd name="connsiteX17" fmla="*/ 343868 w 4784514"/>
                <a:gd name="connsiteY17" fmla="*/ 1942934 h 2259630"/>
                <a:gd name="connsiteX18" fmla="*/ 28738 w 4784514"/>
                <a:gd name="connsiteY18" fmla="*/ 1049268 h 2259630"/>
                <a:gd name="connsiteX19" fmla="*/ 356081 w 4784514"/>
                <a:gd name="connsiteY19" fmla="*/ 1412322 h 2259630"/>
                <a:gd name="connsiteX20" fmla="*/ 570373 w 4784514"/>
                <a:gd name="connsiteY20" fmla="*/ 1647186 h 2259630"/>
                <a:gd name="connsiteX21" fmla="*/ 1388067 w 4784514"/>
                <a:gd name="connsiteY21" fmla="*/ 1885037 h 2259630"/>
                <a:gd name="connsiteX22" fmla="*/ 2619111 w 4784514"/>
                <a:gd name="connsiteY22" fmla="*/ 1858588 h 2259630"/>
                <a:gd name="connsiteX23" fmla="*/ 3903998 w 4784514"/>
                <a:gd name="connsiteY23" fmla="*/ 1796771 h 2259630"/>
                <a:gd name="connsiteX24" fmla="*/ 4475260 w 4784514"/>
                <a:gd name="connsiteY24" fmla="*/ 1548033 h 2259630"/>
                <a:gd name="connsiteX25" fmla="*/ 4346102 w 4784514"/>
                <a:gd name="connsiteY25" fmla="*/ 884816 h 2259630"/>
                <a:gd name="connsiteX26" fmla="*/ 3559614 w 4784514"/>
                <a:gd name="connsiteY26" fmla="*/ 556150 h 2259630"/>
                <a:gd name="connsiteX27" fmla="*/ 2452856 w 4784514"/>
                <a:gd name="connsiteY27" fmla="*/ 279419 h 2259630"/>
                <a:gd name="connsiteX28" fmla="*/ 2124338 w 4784514"/>
                <a:gd name="connsiteY28" fmla="*/ 258117 h 2259630"/>
                <a:gd name="connsiteX29" fmla="*/ 1880596 w 4784514"/>
                <a:gd name="connsiteY29" fmla="*/ 407014 h 2259630"/>
                <a:gd name="connsiteX30" fmla="*/ 1234766 w 4784514"/>
                <a:gd name="connsiteY30" fmla="*/ 587934 h 2259630"/>
                <a:gd name="connsiteX31" fmla="*/ 533044 w 4784514"/>
                <a:gd name="connsiteY31" fmla="*/ 745005 h 2259630"/>
                <a:gd name="connsiteX32" fmla="*/ 356588 w 4784514"/>
                <a:gd name="connsiteY32" fmla="*/ 993749 h 2259630"/>
                <a:gd name="connsiteX33" fmla="*/ 356081 w 4784514"/>
                <a:gd name="connsiteY33" fmla="*/ 1412322 h 2259630"/>
                <a:gd name="connsiteX0" fmla="*/ 21402 w 4807162"/>
                <a:gd name="connsiteY0" fmla="*/ 1204555 h 2259630"/>
                <a:gd name="connsiteX1" fmla="*/ 68806 w 4807162"/>
                <a:gd name="connsiteY1" fmla="*/ 756881 h 2259630"/>
                <a:gd name="connsiteX2" fmla="*/ 331141 w 4807162"/>
                <a:gd name="connsiteY2" fmla="*/ 587933 h 2259630"/>
                <a:gd name="connsiteX3" fmla="*/ 723027 w 4807162"/>
                <a:gd name="connsiteY3" fmla="*/ 469181 h 2259630"/>
                <a:gd name="connsiteX4" fmla="*/ 1137586 w 4807162"/>
                <a:gd name="connsiteY4" fmla="*/ 364996 h 2259630"/>
                <a:gd name="connsiteX5" fmla="*/ 1410718 w 4807162"/>
                <a:gd name="connsiteY5" fmla="*/ 201029 h 2259630"/>
                <a:gd name="connsiteX6" fmla="*/ 1746230 w 4807162"/>
                <a:gd name="connsiteY6" fmla="*/ 89168 h 2259630"/>
                <a:gd name="connsiteX7" fmla="*/ 1968858 w 4807162"/>
                <a:gd name="connsiteY7" fmla="*/ 68112 h 2259630"/>
                <a:gd name="connsiteX8" fmla="*/ 2170738 w 4807162"/>
                <a:gd name="connsiteY8" fmla="*/ 56236 h 2259630"/>
                <a:gd name="connsiteX9" fmla="*/ 2619203 w 4807162"/>
                <a:gd name="connsiteY9" fmla="*/ 6282 h 2259630"/>
                <a:gd name="connsiteX10" fmla="*/ 3382021 w 4807162"/>
                <a:gd name="connsiteY10" fmla="*/ 234369 h 2259630"/>
                <a:gd name="connsiteX11" fmla="*/ 4153640 w 4807162"/>
                <a:gd name="connsiteY11" fmla="*/ 429710 h 2259630"/>
                <a:gd name="connsiteX12" fmla="*/ 4651044 w 4807162"/>
                <a:gd name="connsiteY12" fmla="*/ 768857 h 2259630"/>
                <a:gd name="connsiteX13" fmla="*/ 4742526 w 4807162"/>
                <a:gd name="connsiteY13" fmla="*/ 1550826 h 2259630"/>
                <a:gd name="connsiteX14" fmla="*/ 3941240 w 4807162"/>
                <a:gd name="connsiteY14" fmla="*/ 2155477 h 2259630"/>
                <a:gd name="connsiteX15" fmla="*/ 2628526 w 4807162"/>
                <a:gd name="connsiteY15" fmla="*/ 2128275 h 2259630"/>
                <a:gd name="connsiteX16" fmla="*/ 1140021 w 4807162"/>
                <a:gd name="connsiteY16" fmla="*/ 2210666 h 2259630"/>
                <a:gd name="connsiteX17" fmla="*/ 366518 w 4807162"/>
                <a:gd name="connsiteY17" fmla="*/ 1942934 h 2259630"/>
                <a:gd name="connsiteX18" fmla="*/ 21402 w 4807162"/>
                <a:gd name="connsiteY18" fmla="*/ 1204555 h 2259630"/>
                <a:gd name="connsiteX19" fmla="*/ 378731 w 4807162"/>
                <a:gd name="connsiteY19" fmla="*/ 1412322 h 2259630"/>
                <a:gd name="connsiteX20" fmla="*/ 593023 w 4807162"/>
                <a:gd name="connsiteY20" fmla="*/ 1647186 h 2259630"/>
                <a:gd name="connsiteX21" fmla="*/ 1410717 w 4807162"/>
                <a:gd name="connsiteY21" fmla="*/ 1885037 h 2259630"/>
                <a:gd name="connsiteX22" fmla="*/ 2641761 w 4807162"/>
                <a:gd name="connsiteY22" fmla="*/ 1858588 h 2259630"/>
                <a:gd name="connsiteX23" fmla="*/ 3926648 w 4807162"/>
                <a:gd name="connsiteY23" fmla="*/ 1796771 h 2259630"/>
                <a:gd name="connsiteX24" fmla="*/ 4497910 w 4807162"/>
                <a:gd name="connsiteY24" fmla="*/ 1548033 h 2259630"/>
                <a:gd name="connsiteX25" fmla="*/ 4368752 w 4807162"/>
                <a:gd name="connsiteY25" fmla="*/ 884816 h 2259630"/>
                <a:gd name="connsiteX26" fmla="*/ 3582264 w 4807162"/>
                <a:gd name="connsiteY26" fmla="*/ 556150 h 2259630"/>
                <a:gd name="connsiteX27" fmla="*/ 2475506 w 4807162"/>
                <a:gd name="connsiteY27" fmla="*/ 279419 h 2259630"/>
                <a:gd name="connsiteX28" fmla="*/ 2146988 w 4807162"/>
                <a:gd name="connsiteY28" fmla="*/ 258117 h 2259630"/>
                <a:gd name="connsiteX29" fmla="*/ 1903246 w 4807162"/>
                <a:gd name="connsiteY29" fmla="*/ 407014 h 2259630"/>
                <a:gd name="connsiteX30" fmla="*/ 1257416 w 4807162"/>
                <a:gd name="connsiteY30" fmla="*/ 587934 h 2259630"/>
                <a:gd name="connsiteX31" fmla="*/ 555694 w 4807162"/>
                <a:gd name="connsiteY31" fmla="*/ 745005 h 2259630"/>
                <a:gd name="connsiteX32" fmla="*/ 379238 w 4807162"/>
                <a:gd name="connsiteY32" fmla="*/ 993749 h 2259630"/>
                <a:gd name="connsiteX33" fmla="*/ 378731 w 4807162"/>
                <a:gd name="connsiteY33" fmla="*/ 1412322 h 2259630"/>
                <a:gd name="connsiteX0" fmla="*/ 21404 w 4807166"/>
                <a:gd name="connsiteY0" fmla="*/ 1204555 h 2259630"/>
                <a:gd name="connsiteX1" fmla="*/ 68808 w 4807166"/>
                <a:gd name="connsiteY1" fmla="*/ 756881 h 2259630"/>
                <a:gd name="connsiteX2" fmla="*/ 331143 w 4807166"/>
                <a:gd name="connsiteY2" fmla="*/ 587933 h 2259630"/>
                <a:gd name="connsiteX3" fmla="*/ 723029 w 4807166"/>
                <a:gd name="connsiteY3" fmla="*/ 469181 h 2259630"/>
                <a:gd name="connsiteX4" fmla="*/ 1137588 w 4807166"/>
                <a:gd name="connsiteY4" fmla="*/ 364996 h 2259630"/>
                <a:gd name="connsiteX5" fmla="*/ 1410720 w 4807166"/>
                <a:gd name="connsiteY5" fmla="*/ 201029 h 2259630"/>
                <a:gd name="connsiteX6" fmla="*/ 1746232 w 4807166"/>
                <a:gd name="connsiteY6" fmla="*/ 89168 h 2259630"/>
                <a:gd name="connsiteX7" fmla="*/ 1968860 w 4807166"/>
                <a:gd name="connsiteY7" fmla="*/ 68112 h 2259630"/>
                <a:gd name="connsiteX8" fmla="*/ 2170740 w 4807166"/>
                <a:gd name="connsiteY8" fmla="*/ 56236 h 2259630"/>
                <a:gd name="connsiteX9" fmla="*/ 2619205 w 4807166"/>
                <a:gd name="connsiteY9" fmla="*/ 6282 h 2259630"/>
                <a:gd name="connsiteX10" fmla="*/ 3382023 w 4807166"/>
                <a:gd name="connsiteY10" fmla="*/ 234369 h 2259630"/>
                <a:gd name="connsiteX11" fmla="*/ 4153642 w 4807166"/>
                <a:gd name="connsiteY11" fmla="*/ 429710 h 2259630"/>
                <a:gd name="connsiteX12" fmla="*/ 4651046 w 4807166"/>
                <a:gd name="connsiteY12" fmla="*/ 768857 h 2259630"/>
                <a:gd name="connsiteX13" fmla="*/ 4742528 w 4807166"/>
                <a:gd name="connsiteY13" fmla="*/ 1550826 h 2259630"/>
                <a:gd name="connsiteX14" fmla="*/ 3941242 w 4807166"/>
                <a:gd name="connsiteY14" fmla="*/ 2155477 h 2259630"/>
                <a:gd name="connsiteX15" fmla="*/ 2628528 w 4807166"/>
                <a:gd name="connsiteY15" fmla="*/ 2128275 h 2259630"/>
                <a:gd name="connsiteX16" fmla="*/ 1140023 w 4807166"/>
                <a:gd name="connsiteY16" fmla="*/ 2210666 h 2259630"/>
                <a:gd name="connsiteX17" fmla="*/ 366520 w 4807166"/>
                <a:gd name="connsiteY17" fmla="*/ 1942934 h 2259630"/>
                <a:gd name="connsiteX18" fmla="*/ 21404 w 4807166"/>
                <a:gd name="connsiteY18" fmla="*/ 1204555 h 2259630"/>
                <a:gd name="connsiteX19" fmla="*/ 378733 w 4807166"/>
                <a:gd name="connsiteY19" fmla="*/ 1412322 h 2259630"/>
                <a:gd name="connsiteX20" fmla="*/ 593025 w 4807166"/>
                <a:gd name="connsiteY20" fmla="*/ 1647186 h 2259630"/>
                <a:gd name="connsiteX21" fmla="*/ 1410719 w 4807166"/>
                <a:gd name="connsiteY21" fmla="*/ 1885037 h 2259630"/>
                <a:gd name="connsiteX22" fmla="*/ 2641763 w 4807166"/>
                <a:gd name="connsiteY22" fmla="*/ 1858588 h 2259630"/>
                <a:gd name="connsiteX23" fmla="*/ 3926650 w 4807166"/>
                <a:gd name="connsiteY23" fmla="*/ 1796771 h 2259630"/>
                <a:gd name="connsiteX24" fmla="*/ 4497912 w 4807166"/>
                <a:gd name="connsiteY24" fmla="*/ 1548033 h 2259630"/>
                <a:gd name="connsiteX25" fmla="*/ 4368754 w 4807166"/>
                <a:gd name="connsiteY25" fmla="*/ 884816 h 2259630"/>
                <a:gd name="connsiteX26" fmla="*/ 3582266 w 4807166"/>
                <a:gd name="connsiteY26" fmla="*/ 556150 h 2259630"/>
                <a:gd name="connsiteX27" fmla="*/ 2475508 w 4807166"/>
                <a:gd name="connsiteY27" fmla="*/ 279419 h 2259630"/>
                <a:gd name="connsiteX28" fmla="*/ 2146990 w 4807166"/>
                <a:gd name="connsiteY28" fmla="*/ 258117 h 2259630"/>
                <a:gd name="connsiteX29" fmla="*/ 1903248 w 4807166"/>
                <a:gd name="connsiteY29" fmla="*/ 407014 h 2259630"/>
                <a:gd name="connsiteX30" fmla="*/ 1257418 w 4807166"/>
                <a:gd name="connsiteY30" fmla="*/ 587934 h 2259630"/>
                <a:gd name="connsiteX31" fmla="*/ 555696 w 4807166"/>
                <a:gd name="connsiteY31" fmla="*/ 745005 h 2259630"/>
                <a:gd name="connsiteX32" fmla="*/ 379240 w 4807166"/>
                <a:gd name="connsiteY32" fmla="*/ 993749 h 2259630"/>
                <a:gd name="connsiteX33" fmla="*/ 426632 w 4807166"/>
                <a:gd name="connsiteY33" fmla="*/ 1326325 h 2259630"/>
                <a:gd name="connsiteX34" fmla="*/ 378733 w 4807166"/>
                <a:gd name="connsiteY34" fmla="*/ 1412322 h 2259630"/>
                <a:gd name="connsiteX0" fmla="*/ 21404 w 4807164"/>
                <a:gd name="connsiteY0" fmla="*/ 1204555 h 2259630"/>
                <a:gd name="connsiteX1" fmla="*/ 68808 w 4807164"/>
                <a:gd name="connsiteY1" fmla="*/ 756881 h 2259630"/>
                <a:gd name="connsiteX2" fmla="*/ 331143 w 4807164"/>
                <a:gd name="connsiteY2" fmla="*/ 587933 h 2259630"/>
                <a:gd name="connsiteX3" fmla="*/ 723029 w 4807164"/>
                <a:gd name="connsiteY3" fmla="*/ 469181 h 2259630"/>
                <a:gd name="connsiteX4" fmla="*/ 1137588 w 4807164"/>
                <a:gd name="connsiteY4" fmla="*/ 364996 h 2259630"/>
                <a:gd name="connsiteX5" fmla="*/ 1410720 w 4807164"/>
                <a:gd name="connsiteY5" fmla="*/ 201029 h 2259630"/>
                <a:gd name="connsiteX6" fmla="*/ 1746232 w 4807164"/>
                <a:gd name="connsiteY6" fmla="*/ 89168 h 2259630"/>
                <a:gd name="connsiteX7" fmla="*/ 1968860 w 4807164"/>
                <a:gd name="connsiteY7" fmla="*/ 68112 h 2259630"/>
                <a:gd name="connsiteX8" fmla="*/ 2170740 w 4807164"/>
                <a:gd name="connsiteY8" fmla="*/ 56236 h 2259630"/>
                <a:gd name="connsiteX9" fmla="*/ 2619205 w 4807164"/>
                <a:gd name="connsiteY9" fmla="*/ 6282 h 2259630"/>
                <a:gd name="connsiteX10" fmla="*/ 3382023 w 4807164"/>
                <a:gd name="connsiteY10" fmla="*/ 234369 h 2259630"/>
                <a:gd name="connsiteX11" fmla="*/ 4153642 w 4807164"/>
                <a:gd name="connsiteY11" fmla="*/ 429710 h 2259630"/>
                <a:gd name="connsiteX12" fmla="*/ 4651046 w 4807164"/>
                <a:gd name="connsiteY12" fmla="*/ 768857 h 2259630"/>
                <a:gd name="connsiteX13" fmla="*/ 4742528 w 4807164"/>
                <a:gd name="connsiteY13" fmla="*/ 1550826 h 2259630"/>
                <a:gd name="connsiteX14" fmla="*/ 3941242 w 4807164"/>
                <a:gd name="connsiteY14" fmla="*/ 2155477 h 2259630"/>
                <a:gd name="connsiteX15" fmla="*/ 2628528 w 4807164"/>
                <a:gd name="connsiteY15" fmla="*/ 2128275 h 2259630"/>
                <a:gd name="connsiteX16" fmla="*/ 1140023 w 4807164"/>
                <a:gd name="connsiteY16" fmla="*/ 2210666 h 2259630"/>
                <a:gd name="connsiteX17" fmla="*/ 366520 w 4807164"/>
                <a:gd name="connsiteY17" fmla="*/ 1942934 h 2259630"/>
                <a:gd name="connsiteX18" fmla="*/ 21404 w 4807164"/>
                <a:gd name="connsiteY18" fmla="*/ 1204555 h 2259630"/>
                <a:gd name="connsiteX19" fmla="*/ 378733 w 4807164"/>
                <a:gd name="connsiteY19" fmla="*/ 1412322 h 2259630"/>
                <a:gd name="connsiteX20" fmla="*/ 593025 w 4807164"/>
                <a:gd name="connsiteY20" fmla="*/ 1647186 h 2259630"/>
                <a:gd name="connsiteX21" fmla="*/ 1410719 w 4807164"/>
                <a:gd name="connsiteY21" fmla="*/ 1885037 h 2259630"/>
                <a:gd name="connsiteX22" fmla="*/ 2641763 w 4807164"/>
                <a:gd name="connsiteY22" fmla="*/ 1858588 h 2259630"/>
                <a:gd name="connsiteX23" fmla="*/ 3926650 w 4807164"/>
                <a:gd name="connsiteY23" fmla="*/ 1796771 h 2259630"/>
                <a:gd name="connsiteX24" fmla="*/ 4407955 w 4807164"/>
                <a:gd name="connsiteY24" fmla="*/ 1548034 h 2259630"/>
                <a:gd name="connsiteX25" fmla="*/ 4368754 w 4807164"/>
                <a:gd name="connsiteY25" fmla="*/ 884816 h 2259630"/>
                <a:gd name="connsiteX26" fmla="*/ 3582266 w 4807164"/>
                <a:gd name="connsiteY26" fmla="*/ 556150 h 2259630"/>
                <a:gd name="connsiteX27" fmla="*/ 2475508 w 4807164"/>
                <a:gd name="connsiteY27" fmla="*/ 279419 h 2259630"/>
                <a:gd name="connsiteX28" fmla="*/ 2146990 w 4807164"/>
                <a:gd name="connsiteY28" fmla="*/ 258117 h 2259630"/>
                <a:gd name="connsiteX29" fmla="*/ 1903248 w 4807164"/>
                <a:gd name="connsiteY29" fmla="*/ 407014 h 2259630"/>
                <a:gd name="connsiteX30" fmla="*/ 1257418 w 4807164"/>
                <a:gd name="connsiteY30" fmla="*/ 587934 h 2259630"/>
                <a:gd name="connsiteX31" fmla="*/ 555696 w 4807164"/>
                <a:gd name="connsiteY31" fmla="*/ 745005 h 2259630"/>
                <a:gd name="connsiteX32" fmla="*/ 379240 w 4807164"/>
                <a:gd name="connsiteY32" fmla="*/ 993749 h 2259630"/>
                <a:gd name="connsiteX33" fmla="*/ 426632 w 4807164"/>
                <a:gd name="connsiteY33" fmla="*/ 1326325 h 2259630"/>
                <a:gd name="connsiteX34" fmla="*/ 378733 w 4807164"/>
                <a:gd name="connsiteY34" fmla="*/ 1412322 h 2259630"/>
                <a:gd name="connsiteX0" fmla="*/ 21404 w 4807166"/>
                <a:gd name="connsiteY0" fmla="*/ 1204555 h 2259630"/>
                <a:gd name="connsiteX1" fmla="*/ 68808 w 4807166"/>
                <a:gd name="connsiteY1" fmla="*/ 756881 h 2259630"/>
                <a:gd name="connsiteX2" fmla="*/ 331143 w 4807166"/>
                <a:gd name="connsiteY2" fmla="*/ 587933 h 2259630"/>
                <a:gd name="connsiteX3" fmla="*/ 723029 w 4807166"/>
                <a:gd name="connsiteY3" fmla="*/ 469181 h 2259630"/>
                <a:gd name="connsiteX4" fmla="*/ 1137588 w 4807166"/>
                <a:gd name="connsiteY4" fmla="*/ 364996 h 2259630"/>
                <a:gd name="connsiteX5" fmla="*/ 1410720 w 4807166"/>
                <a:gd name="connsiteY5" fmla="*/ 201029 h 2259630"/>
                <a:gd name="connsiteX6" fmla="*/ 1746232 w 4807166"/>
                <a:gd name="connsiteY6" fmla="*/ 89168 h 2259630"/>
                <a:gd name="connsiteX7" fmla="*/ 1968860 w 4807166"/>
                <a:gd name="connsiteY7" fmla="*/ 68112 h 2259630"/>
                <a:gd name="connsiteX8" fmla="*/ 2170740 w 4807166"/>
                <a:gd name="connsiteY8" fmla="*/ 56236 h 2259630"/>
                <a:gd name="connsiteX9" fmla="*/ 2619205 w 4807166"/>
                <a:gd name="connsiteY9" fmla="*/ 6282 h 2259630"/>
                <a:gd name="connsiteX10" fmla="*/ 3382023 w 4807166"/>
                <a:gd name="connsiteY10" fmla="*/ 234369 h 2259630"/>
                <a:gd name="connsiteX11" fmla="*/ 4153642 w 4807166"/>
                <a:gd name="connsiteY11" fmla="*/ 429710 h 2259630"/>
                <a:gd name="connsiteX12" fmla="*/ 4651046 w 4807166"/>
                <a:gd name="connsiteY12" fmla="*/ 768857 h 2259630"/>
                <a:gd name="connsiteX13" fmla="*/ 4742528 w 4807166"/>
                <a:gd name="connsiteY13" fmla="*/ 1550826 h 2259630"/>
                <a:gd name="connsiteX14" fmla="*/ 3941242 w 4807166"/>
                <a:gd name="connsiteY14" fmla="*/ 2155477 h 2259630"/>
                <a:gd name="connsiteX15" fmla="*/ 2628528 w 4807166"/>
                <a:gd name="connsiteY15" fmla="*/ 2128275 h 2259630"/>
                <a:gd name="connsiteX16" fmla="*/ 1140023 w 4807166"/>
                <a:gd name="connsiteY16" fmla="*/ 2210666 h 2259630"/>
                <a:gd name="connsiteX17" fmla="*/ 366520 w 4807166"/>
                <a:gd name="connsiteY17" fmla="*/ 1942934 h 2259630"/>
                <a:gd name="connsiteX18" fmla="*/ 21404 w 4807166"/>
                <a:gd name="connsiteY18" fmla="*/ 1204555 h 2259630"/>
                <a:gd name="connsiteX19" fmla="*/ 423713 w 4807166"/>
                <a:gd name="connsiteY19" fmla="*/ 1412322 h 2259630"/>
                <a:gd name="connsiteX20" fmla="*/ 593025 w 4807166"/>
                <a:gd name="connsiteY20" fmla="*/ 1647186 h 2259630"/>
                <a:gd name="connsiteX21" fmla="*/ 1410719 w 4807166"/>
                <a:gd name="connsiteY21" fmla="*/ 1885037 h 2259630"/>
                <a:gd name="connsiteX22" fmla="*/ 2641763 w 4807166"/>
                <a:gd name="connsiteY22" fmla="*/ 1858588 h 2259630"/>
                <a:gd name="connsiteX23" fmla="*/ 3926650 w 4807166"/>
                <a:gd name="connsiteY23" fmla="*/ 1796771 h 2259630"/>
                <a:gd name="connsiteX24" fmla="*/ 4407955 w 4807166"/>
                <a:gd name="connsiteY24" fmla="*/ 1548034 h 2259630"/>
                <a:gd name="connsiteX25" fmla="*/ 4368754 w 4807166"/>
                <a:gd name="connsiteY25" fmla="*/ 884816 h 2259630"/>
                <a:gd name="connsiteX26" fmla="*/ 3582266 w 4807166"/>
                <a:gd name="connsiteY26" fmla="*/ 556150 h 2259630"/>
                <a:gd name="connsiteX27" fmla="*/ 2475508 w 4807166"/>
                <a:gd name="connsiteY27" fmla="*/ 279419 h 2259630"/>
                <a:gd name="connsiteX28" fmla="*/ 2146990 w 4807166"/>
                <a:gd name="connsiteY28" fmla="*/ 258117 h 2259630"/>
                <a:gd name="connsiteX29" fmla="*/ 1903248 w 4807166"/>
                <a:gd name="connsiteY29" fmla="*/ 407014 h 2259630"/>
                <a:gd name="connsiteX30" fmla="*/ 1257418 w 4807166"/>
                <a:gd name="connsiteY30" fmla="*/ 587934 h 2259630"/>
                <a:gd name="connsiteX31" fmla="*/ 555696 w 4807166"/>
                <a:gd name="connsiteY31" fmla="*/ 745005 h 2259630"/>
                <a:gd name="connsiteX32" fmla="*/ 379240 w 4807166"/>
                <a:gd name="connsiteY32" fmla="*/ 993749 h 2259630"/>
                <a:gd name="connsiteX33" fmla="*/ 426632 w 4807166"/>
                <a:gd name="connsiteY33" fmla="*/ 1326325 h 2259630"/>
                <a:gd name="connsiteX34" fmla="*/ 423713 w 4807166"/>
                <a:gd name="connsiteY34" fmla="*/ 1412322 h 2259630"/>
                <a:gd name="connsiteX0" fmla="*/ 21404 w 4807164"/>
                <a:gd name="connsiteY0" fmla="*/ 1204555 h 2259630"/>
                <a:gd name="connsiteX1" fmla="*/ 68808 w 4807164"/>
                <a:gd name="connsiteY1" fmla="*/ 756881 h 2259630"/>
                <a:gd name="connsiteX2" fmla="*/ 331143 w 4807164"/>
                <a:gd name="connsiteY2" fmla="*/ 587933 h 2259630"/>
                <a:gd name="connsiteX3" fmla="*/ 723029 w 4807164"/>
                <a:gd name="connsiteY3" fmla="*/ 469181 h 2259630"/>
                <a:gd name="connsiteX4" fmla="*/ 1137588 w 4807164"/>
                <a:gd name="connsiteY4" fmla="*/ 364996 h 2259630"/>
                <a:gd name="connsiteX5" fmla="*/ 1410720 w 4807164"/>
                <a:gd name="connsiteY5" fmla="*/ 201029 h 2259630"/>
                <a:gd name="connsiteX6" fmla="*/ 1746232 w 4807164"/>
                <a:gd name="connsiteY6" fmla="*/ 89168 h 2259630"/>
                <a:gd name="connsiteX7" fmla="*/ 1968860 w 4807164"/>
                <a:gd name="connsiteY7" fmla="*/ 68112 h 2259630"/>
                <a:gd name="connsiteX8" fmla="*/ 2170740 w 4807164"/>
                <a:gd name="connsiteY8" fmla="*/ 56236 h 2259630"/>
                <a:gd name="connsiteX9" fmla="*/ 2619205 w 4807164"/>
                <a:gd name="connsiteY9" fmla="*/ 6282 h 2259630"/>
                <a:gd name="connsiteX10" fmla="*/ 3382023 w 4807164"/>
                <a:gd name="connsiteY10" fmla="*/ 234369 h 2259630"/>
                <a:gd name="connsiteX11" fmla="*/ 4153642 w 4807164"/>
                <a:gd name="connsiteY11" fmla="*/ 429710 h 2259630"/>
                <a:gd name="connsiteX12" fmla="*/ 4651046 w 4807164"/>
                <a:gd name="connsiteY12" fmla="*/ 768857 h 2259630"/>
                <a:gd name="connsiteX13" fmla="*/ 4742528 w 4807164"/>
                <a:gd name="connsiteY13" fmla="*/ 1550826 h 2259630"/>
                <a:gd name="connsiteX14" fmla="*/ 3941242 w 4807164"/>
                <a:gd name="connsiteY14" fmla="*/ 2155477 h 2259630"/>
                <a:gd name="connsiteX15" fmla="*/ 2628528 w 4807164"/>
                <a:gd name="connsiteY15" fmla="*/ 2128275 h 2259630"/>
                <a:gd name="connsiteX16" fmla="*/ 1140023 w 4807164"/>
                <a:gd name="connsiteY16" fmla="*/ 2210666 h 2259630"/>
                <a:gd name="connsiteX17" fmla="*/ 366520 w 4807164"/>
                <a:gd name="connsiteY17" fmla="*/ 1942934 h 2259630"/>
                <a:gd name="connsiteX18" fmla="*/ 21404 w 4807164"/>
                <a:gd name="connsiteY18" fmla="*/ 1204555 h 2259630"/>
                <a:gd name="connsiteX19" fmla="*/ 423713 w 4807164"/>
                <a:gd name="connsiteY19" fmla="*/ 1412322 h 2259630"/>
                <a:gd name="connsiteX20" fmla="*/ 593025 w 4807164"/>
                <a:gd name="connsiteY20" fmla="*/ 1647186 h 2259630"/>
                <a:gd name="connsiteX21" fmla="*/ 1410719 w 4807164"/>
                <a:gd name="connsiteY21" fmla="*/ 1885037 h 2259630"/>
                <a:gd name="connsiteX22" fmla="*/ 2641763 w 4807164"/>
                <a:gd name="connsiteY22" fmla="*/ 1858588 h 2259630"/>
                <a:gd name="connsiteX23" fmla="*/ 3926650 w 4807164"/>
                <a:gd name="connsiteY23" fmla="*/ 1796771 h 2259630"/>
                <a:gd name="connsiteX24" fmla="*/ 4407955 w 4807164"/>
                <a:gd name="connsiteY24" fmla="*/ 1548034 h 2259630"/>
                <a:gd name="connsiteX25" fmla="*/ 4368754 w 4807164"/>
                <a:gd name="connsiteY25" fmla="*/ 884816 h 2259630"/>
                <a:gd name="connsiteX26" fmla="*/ 3582266 w 4807164"/>
                <a:gd name="connsiteY26" fmla="*/ 556150 h 2259630"/>
                <a:gd name="connsiteX27" fmla="*/ 2475508 w 4807164"/>
                <a:gd name="connsiteY27" fmla="*/ 279419 h 2259630"/>
                <a:gd name="connsiteX28" fmla="*/ 2146990 w 4807164"/>
                <a:gd name="connsiteY28" fmla="*/ 258117 h 2259630"/>
                <a:gd name="connsiteX29" fmla="*/ 1903248 w 4807164"/>
                <a:gd name="connsiteY29" fmla="*/ 407014 h 2259630"/>
                <a:gd name="connsiteX30" fmla="*/ 1257418 w 4807164"/>
                <a:gd name="connsiteY30" fmla="*/ 587934 h 2259630"/>
                <a:gd name="connsiteX31" fmla="*/ 555696 w 4807164"/>
                <a:gd name="connsiteY31" fmla="*/ 745005 h 2259630"/>
                <a:gd name="connsiteX32" fmla="*/ 379240 w 4807164"/>
                <a:gd name="connsiteY32" fmla="*/ 993749 h 2259630"/>
                <a:gd name="connsiteX33" fmla="*/ 423713 w 4807164"/>
                <a:gd name="connsiteY33" fmla="*/ 1412322 h 2259630"/>
                <a:gd name="connsiteX0" fmla="*/ 21404 w 4807166"/>
                <a:gd name="connsiteY0" fmla="*/ 1204555 h 2259630"/>
                <a:gd name="connsiteX1" fmla="*/ 68808 w 4807166"/>
                <a:gd name="connsiteY1" fmla="*/ 756881 h 2259630"/>
                <a:gd name="connsiteX2" fmla="*/ 331143 w 4807166"/>
                <a:gd name="connsiteY2" fmla="*/ 587933 h 2259630"/>
                <a:gd name="connsiteX3" fmla="*/ 723029 w 4807166"/>
                <a:gd name="connsiteY3" fmla="*/ 469181 h 2259630"/>
                <a:gd name="connsiteX4" fmla="*/ 1137588 w 4807166"/>
                <a:gd name="connsiteY4" fmla="*/ 364996 h 2259630"/>
                <a:gd name="connsiteX5" fmla="*/ 1410720 w 4807166"/>
                <a:gd name="connsiteY5" fmla="*/ 201029 h 2259630"/>
                <a:gd name="connsiteX6" fmla="*/ 1746232 w 4807166"/>
                <a:gd name="connsiteY6" fmla="*/ 89168 h 2259630"/>
                <a:gd name="connsiteX7" fmla="*/ 1968860 w 4807166"/>
                <a:gd name="connsiteY7" fmla="*/ 68112 h 2259630"/>
                <a:gd name="connsiteX8" fmla="*/ 2170740 w 4807166"/>
                <a:gd name="connsiteY8" fmla="*/ 56236 h 2259630"/>
                <a:gd name="connsiteX9" fmla="*/ 2619205 w 4807166"/>
                <a:gd name="connsiteY9" fmla="*/ 6282 h 2259630"/>
                <a:gd name="connsiteX10" fmla="*/ 3382023 w 4807166"/>
                <a:gd name="connsiteY10" fmla="*/ 234369 h 2259630"/>
                <a:gd name="connsiteX11" fmla="*/ 4153642 w 4807166"/>
                <a:gd name="connsiteY11" fmla="*/ 429710 h 2259630"/>
                <a:gd name="connsiteX12" fmla="*/ 4651046 w 4807166"/>
                <a:gd name="connsiteY12" fmla="*/ 768857 h 2259630"/>
                <a:gd name="connsiteX13" fmla="*/ 4742528 w 4807166"/>
                <a:gd name="connsiteY13" fmla="*/ 1550826 h 2259630"/>
                <a:gd name="connsiteX14" fmla="*/ 3941242 w 4807166"/>
                <a:gd name="connsiteY14" fmla="*/ 2155477 h 2259630"/>
                <a:gd name="connsiteX15" fmla="*/ 2628528 w 4807166"/>
                <a:gd name="connsiteY15" fmla="*/ 2128275 h 2259630"/>
                <a:gd name="connsiteX16" fmla="*/ 1140023 w 4807166"/>
                <a:gd name="connsiteY16" fmla="*/ 2210666 h 2259630"/>
                <a:gd name="connsiteX17" fmla="*/ 366520 w 4807166"/>
                <a:gd name="connsiteY17" fmla="*/ 1942934 h 2259630"/>
                <a:gd name="connsiteX18" fmla="*/ 21404 w 4807166"/>
                <a:gd name="connsiteY18" fmla="*/ 1204555 h 2259630"/>
                <a:gd name="connsiteX19" fmla="*/ 423713 w 4807166"/>
                <a:gd name="connsiteY19" fmla="*/ 1412322 h 2259630"/>
                <a:gd name="connsiteX20" fmla="*/ 593025 w 4807166"/>
                <a:gd name="connsiteY20" fmla="*/ 1647186 h 2259630"/>
                <a:gd name="connsiteX21" fmla="*/ 1410719 w 4807166"/>
                <a:gd name="connsiteY21" fmla="*/ 1885037 h 2259630"/>
                <a:gd name="connsiteX22" fmla="*/ 2641763 w 4807166"/>
                <a:gd name="connsiteY22" fmla="*/ 1858588 h 2259630"/>
                <a:gd name="connsiteX23" fmla="*/ 3926650 w 4807166"/>
                <a:gd name="connsiteY23" fmla="*/ 1796771 h 2259630"/>
                <a:gd name="connsiteX24" fmla="*/ 4407955 w 4807166"/>
                <a:gd name="connsiteY24" fmla="*/ 1548034 h 2259630"/>
                <a:gd name="connsiteX25" fmla="*/ 4368754 w 4807166"/>
                <a:gd name="connsiteY25" fmla="*/ 884816 h 2259630"/>
                <a:gd name="connsiteX26" fmla="*/ 3582266 w 4807166"/>
                <a:gd name="connsiteY26" fmla="*/ 556150 h 2259630"/>
                <a:gd name="connsiteX27" fmla="*/ 2475508 w 4807166"/>
                <a:gd name="connsiteY27" fmla="*/ 279419 h 2259630"/>
                <a:gd name="connsiteX28" fmla="*/ 2221955 w 4807166"/>
                <a:gd name="connsiteY28" fmla="*/ 296939 h 2259630"/>
                <a:gd name="connsiteX29" fmla="*/ 1903248 w 4807166"/>
                <a:gd name="connsiteY29" fmla="*/ 407014 h 2259630"/>
                <a:gd name="connsiteX30" fmla="*/ 1257418 w 4807166"/>
                <a:gd name="connsiteY30" fmla="*/ 587934 h 2259630"/>
                <a:gd name="connsiteX31" fmla="*/ 555696 w 4807166"/>
                <a:gd name="connsiteY31" fmla="*/ 745005 h 2259630"/>
                <a:gd name="connsiteX32" fmla="*/ 379240 w 4807166"/>
                <a:gd name="connsiteY32" fmla="*/ 993749 h 2259630"/>
                <a:gd name="connsiteX33" fmla="*/ 423713 w 4807166"/>
                <a:gd name="connsiteY33" fmla="*/ 1412322 h 2259630"/>
                <a:gd name="connsiteX0" fmla="*/ 21404 w 4807164"/>
                <a:gd name="connsiteY0" fmla="*/ 1204555 h 2259630"/>
                <a:gd name="connsiteX1" fmla="*/ 68808 w 4807164"/>
                <a:gd name="connsiteY1" fmla="*/ 756881 h 2259630"/>
                <a:gd name="connsiteX2" fmla="*/ 331143 w 4807164"/>
                <a:gd name="connsiteY2" fmla="*/ 587933 h 2259630"/>
                <a:gd name="connsiteX3" fmla="*/ 723029 w 4807164"/>
                <a:gd name="connsiteY3" fmla="*/ 469181 h 2259630"/>
                <a:gd name="connsiteX4" fmla="*/ 1137589 w 4807164"/>
                <a:gd name="connsiteY4" fmla="*/ 267943 h 2259630"/>
                <a:gd name="connsiteX5" fmla="*/ 1410720 w 4807164"/>
                <a:gd name="connsiteY5" fmla="*/ 201029 h 2259630"/>
                <a:gd name="connsiteX6" fmla="*/ 1746232 w 4807164"/>
                <a:gd name="connsiteY6" fmla="*/ 89168 h 2259630"/>
                <a:gd name="connsiteX7" fmla="*/ 1968860 w 4807164"/>
                <a:gd name="connsiteY7" fmla="*/ 68112 h 2259630"/>
                <a:gd name="connsiteX8" fmla="*/ 2170740 w 4807164"/>
                <a:gd name="connsiteY8" fmla="*/ 56236 h 2259630"/>
                <a:gd name="connsiteX9" fmla="*/ 2619205 w 4807164"/>
                <a:gd name="connsiteY9" fmla="*/ 6282 h 2259630"/>
                <a:gd name="connsiteX10" fmla="*/ 3382023 w 4807164"/>
                <a:gd name="connsiteY10" fmla="*/ 234369 h 2259630"/>
                <a:gd name="connsiteX11" fmla="*/ 4153642 w 4807164"/>
                <a:gd name="connsiteY11" fmla="*/ 429710 h 2259630"/>
                <a:gd name="connsiteX12" fmla="*/ 4651046 w 4807164"/>
                <a:gd name="connsiteY12" fmla="*/ 768857 h 2259630"/>
                <a:gd name="connsiteX13" fmla="*/ 4742528 w 4807164"/>
                <a:gd name="connsiteY13" fmla="*/ 1550826 h 2259630"/>
                <a:gd name="connsiteX14" fmla="*/ 3941242 w 4807164"/>
                <a:gd name="connsiteY14" fmla="*/ 2155477 h 2259630"/>
                <a:gd name="connsiteX15" fmla="*/ 2628528 w 4807164"/>
                <a:gd name="connsiteY15" fmla="*/ 2128275 h 2259630"/>
                <a:gd name="connsiteX16" fmla="*/ 1140023 w 4807164"/>
                <a:gd name="connsiteY16" fmla="*/ 2210666 h 2259630"/>
                <a:gd name="connsiteX17" fmla="*/ 366520 w 4807164"/>
                <a:gd name="connsiteY17" fmla="*/ 1942934 h 2259630"/>
                <a:gd name="connsiteX18" fmla="*/ 21404 w 4807164"/>
                <a:gd name="connsiteY18" fmla="*/ 1204555 h 2259630"/>
                <a:gd name="connsiteX19" fmla="*/ 423713 w 4807164"/>
                <a:gd name="connsiteY19" fmla="*/ 1412322 h 2259630"/>
                <a:gd name="connsiteX20" fmla="*/ 593025 w 4807164"/>
                <a:gd name="connsiteY20" fmla="*/ 1647186 h 2259630"/>
                <a:gd name="connsiteX21" fmla="*/ 1410719 w 4807164"/>
                <a:gd name="connsiteY21" fmla="*/ 1885037 h 2259630"/>
                <a:gd name="connsiteX22" fmla="*/ 2641763 w 4807164"/>
                <a:gd name="connsiteY22" fmla="*/ 1858588 h 2259630"/>
                <a:gd name="connsiteX23" fmla="*/ 3926650 w 4807164"/>
                <a:gd name="connsiteY23" fmla="*/ 1796771 h 2259630"/>
                <a:gd name="connsiteX24" fmla="*/ 4407955 w 4807164"/>
                <a:gd name="connsiteY24" fmla="*/ 1548034 h 2259630"/>
                <a:gd name="connsiteX25" fmla="*/ 4368754 w 4807164"/>
                <a:gd name="connsiteY25" fmla="*/ 884816 h 2259630"/>
                <a:gd name="connsiteX26" fmla="*/ 3582266 w 4807164"/>
                <a:gd name="connsiteY26" fmla="*/ 556150 h 2259630"/>
                <a:gd name="connsiteX27" fmla="*/ 2475508 w 4807164"/>
                <a:gd name="connsiteY27" fmla="*/ 279419 h 2259630"/>
                <a:gd name="connsiteX28" fmla="*/ 2221955 w 4807164"/>
                <a:gd name="connsiteY28" fmla="*/ 296939 h 2259630"/>
                <a:gd name="connsiteX29" fmla="*/ 1903248 w 4807164"/>
                <a:gd name="connsiteY29" fmla="*/ 407014 h 2259630"/>
                <a:gd name="connsiteX30" fmla="*/ 1257418 w 4807164"/>
                <a:gd name="connsiteY30" fmla="*/ 587934 h 2259630"/>
                <a:gd name="connsiteX31" fmla="*/ 555696 w 4807164"/>
                <a:gd name="connsiteY31" fmla="*/ 745005 h 2259630"/>
                <a:gd name="connsiteX32" fmla="*/ 379240 w 4807164"/>
                <a:gd name="connsiteY32" fmla="*/ 993749 h 2259630"/>
                <a:gd name="connsiteX33" fmla="*/ 423713 w 4807164"/>
                <a:gd name="connsiteY33" fmla="*/ 1412322 h 2259630"/>
                <a:gd name="connsiteX0" fmla="*/ 21404 w 4807166"/>
                <a:gd name="connsiteY0" fmla="*/ 1204555 h 2259630"/>
                <a:gd name="connsiteX1" fmla="*/ 68808 w 4807166"/>
                <a:gd name="connsiteY1" fmla="*/ 756881 h 2259630"/>
                <a:gd name="connsiteX2" fmla="*/ 331143 w 4807166"/>
                <a:gd name="connsiteY2" fmla="*/ 587933 h 2259630"/>
                <a:gd name="connsiteX3" fmla="*/ 723029 w 4807166"/>
                <a:gd name="connsiteY3" fmla="*/ 469181 h 2259630"/>
                <a:gd name="connsiteX4" fmla="*/ 1137589 w 4807166"/>
                <a:gd name="connsiteY4" fmla="*/ 267943 h 2259630"/>
                <a:gd name="connsiteX5" fmla="*/ 1410720 w 4807166"/>
                <a:gd name="connsiteY5" fmla="*/ 201029 h 2259630"/>
                <a:gd name="connsiteX6" fmla="*/ 1746232 w 4807166"/>
                <a:gd name="connsiteY6" fmla="*/ 89168 h 2259630"/>
                <a:gd name="connsiteX7" fmla="*/ 1968860 w 4807166"/>
                <a:gd name="connsiteY7" fmla="*/ 68112 h 2259630"/>
                <a:gd name="connsiteX8" fmla="*/ 2170740 w 4807166"/>
                <a:gd name="connsiteY8" fmla="*/ 56236 h 2259630"/>
                <a:gd name="connsiteX9" fmla="*/ 2619205 w 4807166"/>
                <a:gd name="connsiteY9" fmla="*/ 6282 h 2259630"/>
                <a:gd name="connsiteX10" fmla="*/ 3382023 w 4807166"/>
                <a:gd name="connsiteY10" fmla="*/ 234369 h 2259630"/>
                <a:gd name="connsiteX11" fmla="*/ 4153642 w 4807166"/>
                <a:gd name="connsiteY11" fmla="*/ 429710 h 2259630"/>
                <a:gd name="connsiteX12" fmla="*/ 4651046 w 4807166"/>
                <a:gd name="connsiteY12" fmla="*/ 768857 h 2259630"/>
                <a:gd name="connsiteX13" fmla="*/ 4742528 w 4807166"/>
                <a:gd name="connsiteY13" fmla="*/ 1550826 h 2259630"/>
                <a:gd name="connsiteX14" fmla="*/ 3941242 w 4807166"/>
                <a:gd name="connsiteY14" fmla="*/ 2155477 h 2259630"/>
                <a:gd name="connsiteX15" fmla="*/ 2628528 w 4807166"/>
                <a:gd name="connsiteY15" fmla="*/ 2128275 h 2259630"/>
                <a:gd name="connsiteX16" fmla="*/ 1140023 w 4807166"/>
                <a:gd name="connsiteY16" fmla="*/ 2210666 h 2259630"/>
                <a:gd name="connsiteX17" fmla="*/ 366520 w 4807166"/>
                <a:gd name="connsiteY17" fmla="*/ 1942934 h 2259630"/>
                <a:gd name="connsiteX18" fmla="*/ 21404 w 4807166"/>
                <a:gd name="connsiteY18" fmla="*/ 1204555 h 2259630"/>
                <a:gd name="connsiteX19" fmla="*/ 423713 w 4807166"/>
                <a:gd name="connsiteY19" fmla="*/ 1412322 h 2259630"/>
                <a:gd name="connsiteX20" fmla="*/ 593025 w 4807166"/>
                <a:gd name="connsiteY20" fmla="*/ 1647186 h 2259630"/>
                <a:gd name="connsiteX21" fmla="*/ 1410719 w 4807166"/>
                <a:gd name="connsiteY21" fmla="*/ 1885037 h 2259630"/>
                <a:gd name="connsiteX22" fmla="*/ 2641763 w 4807166"/>
                <a:gd name="connsiteY22" fmla="*/ 1858588 h 2259630"/>
                <a:gd name="connsiteX23" fmla="*/ 3926650 w 4807166"/>
                <a:gd name="connsiteY23" fmla="*/ 1796771 h 2259630"/>
                <a:gd name="connsiteX24" fmla="*/ 4407955 w 4807166"/>
                <a:gd name="connsiteY24" fmla="*/ 1548034 h 2259630"/>
                <a:gd name="connsiteX25" fmla="*/ 4368754 w 4807166"/>
                <a:gd name="connsiteY25" fmla="*/ 884816 h 2259630"/>
                <a:gd name="connsiteX26" fmla="*/ 3582266 w 4807166"/>
                <a:gd name="connsiteY26" fmla="*/ 556150 h 2259630"/>
                <a:gd name="connsiteX27" fmla="*/ 2475508 w 4807166"/>
                <a:gd name="connsiteY27" fmla="*/ 279419 h 2259630"/>
                <a:gd name="connsiteX28" fmla="*/ 2221955 w 4807166"/>
                <a:gd name="connsiteY28" fmla="*/ 296939 h 2259630"/>
                <a:gd name="connsiteX29" fmla="*/ 1903248 w 4807166"/>
                <a:gd name="connsiteY29" fmla="*/ 407014 h 2259630"/>
                <a:gd name="connsiteX30" fmla="*/ 1257418 w 4807166"/>
                <a:gd name="connsiteY30" fmla="*/ 587934 h 2259630"/>
                <a:gd name="connsiteX31" fmla="*/ 555696 w 4807166"/>
                <a:gd name="connsiteY31" fmla="*/ 745005 h 2259630"/>
                <a:gd name="connsiteX32" fmla="*/ 379240 w 4807166"/>
                <a:gd name="connsiteY32" fmla="*/ 993749 h 2259630"/>
                <a:gd name="connsiteX33" fmla="*/ 423713 w 4807166"/>
                <a:gd name="connsiteY33" fmla="*/ 1412322 h 2259630"/>
                <a:gd name="connsiteX0" fmla="*/ 21404 w 4807164"/>
                <a:gd name="connsiteY0" fmla="*/ 1204555 h 2213586"/>
                <a:gd name="connsiteX1" fmla="*/ 68808 w 4807164"/>
                <a:gd name="connsiteY1" fmla="*/ 756881 h 2213586"/>
                <a:gd name="connsiteX2" fmla="*/ 331143 w 4807164"/>
                <a:gd name="connsiteY2" fmla="*/ 587933 h 2213586"/>
                <a:gd name="connsiteX3" fmla="*/ 723029 w 4807164"/>
                <a:gd name="connsiteY3" fmla="*/ 469181 h 2213586"/>
                <a:gd name="connsiteX4" fmla="*/ 1137589 w 4807164"/>
                <a:gd name="connsiteY4" fmla="*/ 267943 h 2213586"/>
                <a:gd name="connsiteX5" fmla="*/ 1410720 w 4807164"/>
                <a:gd name="connsiteY5" fmla="*/ 201029 h 2213586"/>
                <a:gd name="connsiteX6" fmla="*/ 1746232 w 4807164"/>
                <a:gd name="connsiteY6" fmla="*/ 89168 h 2213586"/>
                <a:gd name="connsiteX7" fmla="*/ 1968860 w 4807164"/>
                <a:gd name="connsiteY7" fmla="*/ 68112 h 2213586"/>
                <a:gd name="connsiteX8" fmla="*/ 2170740 w 4807164"/>
                <a:gd name="connsiteY8" fmla="*/ 56236 h 2213586"/>
                <a:gd name="connsiteX9" fmla="*/ 2619205 w 4807164"/>
                <a:gd name="connsiteY9" fmla="*/ 6282 h 2213586"/>
                <a:gd name="connsiteX10" fmla="*/ 3382023 w 4807164"/>
                <a:gd name="connsiteY10" fmla="*/ 234369 h 2213586"/>
                <a:gd name="connsiteX11" fmla="*/ 4153642 w 4807164"/>
                <a:gd name="connsiteY11" fmla="*/ 429710 h 2213586"/>
                <a:gd name="connsiteX12" fmla="*/ 4651046 w 4807164"/>
                <a:gd name="connsiteY12" fmla="*/ 768857 h 2213586"/>
                <a:gd name="connsiteX13" fmla="*/ 4742528 w 4807164"/>
                <a:gd name="connsiteY13" fmla="*/ 1550826 h 2213586"/>
                <a:gd name="connsiteX14" fmla="*/ 3941242 w 4807164"/>
                <a:gd name="connsiteY14" fmla="*/ 2155477 h 2213586"/>
                <a:gd name="connsiteX15" fmla="*/ 2583548 w 4807164"/>
                <a:gd name="connsiteY15" fmla="*/ 2089453 h 2213586"/>
                <a:gd name="connsiteX16" fmla="*/ 1140023 w 4807164"/>
                <a:gd name="connsiteY16" fmla="*/ 2210666 h 2213586"/>
                <a:gd name="connsiteX17" fmla="*/ 366520 w 4807164"/>
                <a:gd name="connsiteY17" fmla="*/ 1942934 h 2213586"/>
                <a:gd name="connsiteX18" fmla="*/ 21404 w 4807164"/>
                <a:gd name="connsiteY18" fmla="*/ 1204555 h 2213586"/>
                <a:gd name="connsiteX19" fmla="*/ 423713 w 4807164"/>
                <a:gd name="connsiteY19" fmla="*/ 1412322 h 2213586"/>
                <a:gd name="connsiteX20" fmla="*/ 593025 w 4807164"/>
                <a:gd name="connsiteY20" fmla="*/ 1647186 h 2213586"/>
                <a:gd name="connsiteX21" fmla="*/ 1410719 w 4807164"/>
                <a:gd name="connsiteY21" fmla="*/ 1885037 h 2213586"/>
                <a:gd name="connsiteX22" fmla="*/ 2641763 w 4807164"/>
                <a:gd name="connsiteY22" fmla="*/ 1858588 h 2213586"/>
                <a:gd name="connsiteX23" fmla="*/ 3926650 w 4807164"/>
                <a:gd name="connsiteY23" fmla="*/ 1796771 h 2213586"/>
                <a:gd name="connsiteX24" fmla="*/ 4407955 w 4807164"/>
                <a:gd name="connsiteY24" fmla="*/ 1548034 h 2213586"/>
                <a:gd name="connsiteX25" fmla="*/ 4368754 w 4807164"/>
                <a:gd name="connsiteY25" fmla="*/ 884816 h 2213586"/>
                <a:gd name="connsiteX26" fmla="*/ 3582266 w 4807164"/>
                <a:gd name="connsiteY26" fmla="*/ 556150 h 2213586"/>
                <a:gd name="connsiteX27" fmla="*/ 2475508 w 4807164"/>
                <a:gd name="connsiteY27" fmla="*/ 279419 h 2213586"/>
                <a:gd name="connsiteX28" fmla="*/ 2221955 w 4807164"/>
                <a:gd name="connsiteY28" fmla="*/ 296939 h 2213586"/>
                <a:gd name="connsiteX29" fmla="*/ 1903248 w 4807164"/>
                <a:gd name="connsiteY29" fmla="*/ 407014 h 2213586"/>
                <a:gd name="connsiteX30" fmla="*/ 1257418 w 4807164"/>
                <a:gd name="connsiteY30" fmla="*/ 587934 h 2213586"/>
                <a:gd name="connsiteX31" fmla="*/ 555696 w 4807164"/>
                <a:gd name="connsiteY31" fmla="*/ 745005 h 2213586"/>
                <a:gd name="connsiteX32" fmla="*/ 379240 w 4807164"/>
                <a:gd name="connsiteY32" fmla="*/ 993749 h 2213586"/>
                <a:gd name="connsiteX33" fmla="*/ 423713 w 4807164"/>
                <a:gd name="connsiteY33" fmla="*/ 1412322 h 2213586"/>
                <a:gd name="connsiteX0" fmla="*/ 21404 w 4807166"/>
                <a:gd name="connsiteY0" fmla="*/ 1204555 h 2213586"/>
                <a:gd name="connsiteX1" fmla="*/ 68808 w 4807166"/>
                <a:gd name="connsiteY1" fmla="*/ 756881 h 2213586"/>
                <a:gd name="connsiteX2" fmla="*/ 331143 w 4807166"/>
                <a:gd name="connsiteY2" fmla="*/ 587933 h 2213586"/>
                <a:gd name="connsiteX3" fmla="*/ 723029 w 4807166"/>
                <a:gd name="connsiteY3" fmla="*/ 469181 h 2213586"/>
                <a:gd name="connsiteX4" fmla="*/ 1410720 w 4807166"/>
                <a:gd name="connsiteY4" fmla="*/ 201029 h 2213586"/>
                <a:gd name="connsiteX5" fmla="*/ 1746232 w 4807166"/>
                <a:gd name="connsiteY5" fmla="*/ 89168 h 2213586"/>
                <a:gd name="connsiteX6" fmla="*/ 1968860 w 4807166"/>
                <a:gd name="connsiteY6" fmla="*/ 68112 h 2213586"/>
                <a:gd name="connsiteX7" fmla="*/ 2170740 w 4807166"/>
                <a:gd name="connsiteY7" fmla="*/ 56236 h 2213586"/>
                <a:gd name="connsiteX8" fmla="*/ 2619205 w 4807166"/>
                <a:gd name="connsiteY8" fmla="*/ 6282 h 2213586"/>
                <a:gd name="connsiteX9" fmla="*/ 3382023 w 4807166"/>
                <a:gd name="connsiteY9" fmla="*/ 234369 h 2213586"/>
                <a:gd name="connsiteX10" fmla="*/ 4153642 w 4807166"/>
                <a:gd name="connsiteY10" fmla="*/ 429710 h 2213586"/>
                <a:gd name="connsiteX11" fmla="*/ 4651046 w 4807166"/>
                <a:gd name="connsiteY11" fmla="*/ 768857 h 2213586"/>
                <a:gd name="connsiteX12" fmla="*/ 4742528 w 4807166"/>
                <a:gd name="connsiteY12" fmla="*/ 1550826 h 2213586"/>
                <a:gd name="connsiteX13" fmla="*/ 3941242 w 4807166"/>
                <a:gd name="connsiteY13" fmla="*/ 2155477 h 2213586"/>
                <a:gd name="connsiteX14" fmla="*/ 2583548 w 4807166"/>
                <a:gd name="connsiteY14" fmla="*/ 2089453 h 2213586"/>
                <a:gd name="connsiteX15" fmla="*/ 1140023 w 4807166"/>
                <a:gd name="connsiteY15" fmla="*/ 2210666 h 2213586"/>
                <a:gd name="connsiteX16" fmla="*/ 366520 w 4807166"/>
                <a:gd name="connsiteY16" fmla="*/ 1942934 h 2213586"/>
                <a:gd name="connsiteX17" fmla="*/ 21404 w 4807166"/>
                <a:gd name="connsiteY17" fmla="*/ 1204555 h 2213586"/>
                <a:gd name="connsiteX18" fmla="*/ 423713 w 4807166"/>
                <a:gd name="connsiteY18" fmla="*/ 1412322 h 2213586"/>
                <a:gd name="connsiteX19" fmla="*/ 593025 w 4807166"/>
                <a:gd name="connsiteY19" fmla="*/ 1647186 h 2213586"/>
                <a:gd name="connsiteX20" fmla="*/ 1410719 w 4807166"/>
                <a:gd name="connsiteY20" fmla="*/ 1885037 h 2213586"/>
                <a:gd name="connsiteX21" fmla="*/ 2641763 w 4807166"/>
                <a:gd name="connsiteY21" fmla="*/ 1858588 h 2213586"/>
                <a:gd name="connsiteX22" fmla="*/ 3926650 w 4807166"/>
                <a:gd name="connsiteY22" fmla="*/ 1796771 h 2213586"/>
                <a:gd name="connsiteX23" fmla="*/ 4407955 w 4807166"/>
                <a:gd name="connsiteY23" fmla="*/ 1548034 h 2213586"/>
                <a:gd name="connsiteX24" fmla="*/ 4368754 w 4807166"/>
                <a:gd name="connsiteY24" fmla="*/ 884816 h 2213586"/>
                <a:gd name="connsiteX25" fmla="*/ 3582266 w 4807166"/>
                <a:gd name="connsiteY25" fmla="*/ 556150 h 2213586"/>
                <a:gd name="connsiteX26" fmla="*/ 2475508 w 4807166"/>
                <a:gd name="connsiteY26" fmla="*/ 279419 h 2213586"/>
                <a:gd name="connsiteX27" fmla="*/ 2221955 w 4807166"/>
                <a:gd name="connsiteY27" fmla="*/ 296939 h 2213586"/>
                <a:gd name="connsiteX28" fmla="*/ 1903248 w 4807166"/>
                <a:gd name="connsiteY28" fmla="*/ 407014 h 2213586"/>
                <a:gd name="connsiteX29" fmla="*/ 1257418 w 4807166"/>
                <a:gd name="connsiteY29" fmla="*/ 587934 h 2213586"/>
                <a:gd name="connsiteX30" fmla="*/ 555696 w 4807166"/>
                <a:gd name="connsiteY30" fmla="*/ 745005 h 2213586"/>
                <a:gd name="connsiteX31" fmla="*/ 379240 w 4807166"/>
                <a:gd name="connsiteY31" fmla="*/ 993749 h 2213586"/>
                <a:gd name="connsiteX32" fmla="*/ 423713 w 4807166"/>
                <a:gd name="connsiteY32" fmla="*/ 1412322 h 2213586"/>
                <a:gd name="connsiteX0" fmla="*/ 21404 w 4807164"/>
                <a:gd name="connsiteY0" fmla="*/ 1204555 h 2213586"/>
                <a:gd name="connsiteX1" fmla="*/ 68808 w 4807164"/>
                <a:gd name="connsiteY1" fmla="*/ 756881 h 2213586"/>
                <a:gd name="connsiteX2" fmla="*/ 331143 w 4807164"/>
                <a:gd name="connsiteY2" fmla="*/ 587933 h 2213586"/>
                <a:gd name="connsiteX3" fmla="*/ 783001 w 4807164"/>
                <a:gd name="connsiteY3" fmla="*/ 352716 h 2213586"/>
                <a:gd name="connsiteX4" fmla="*/ 1410720 w 4807164"/>
                <a:gd name="connsiteY4" fmla="*/ 201029 h 2213586"/>
                <a:gd name="connsiteX5" fmla="*/ 1746232 w 4807164"/>
                <a:gd name="connsiteY5" fmla="*/ 89168 h 2213586"/>
                <a:gd name="connsiteX6" fmla="*/ 1968860 w 4807164"/>
                <a:gd name="connsiteY6" fmla="*/ 68112 h 2213586"/>
                <a:gd name="connsiteX7" fmla="*/ 2170740 w 4807164"/>
                <a:gd name="connsiteY7" fmla="*/ 56236 h 2213586"/>
                <a:gd name="connsiteX8" fmla="*/ 2619205 w 4807164"/>
                <a:gd name="connsiteY8" fmla="*/ 6282 h 2213586"/>
                <a:gd name="connsiteX9" fmla="*/ 3382023 w 4807164"/>
                <a:gd name="connsiteY9" fmla="*/ 234369 h 2213586"/>
                <a:gd name="connsiteX10" fmla="*/ 4153642 w 4807164"/>
                <a:gd name="connsiteY10" fmla="*/ 429710 h 2213586"/>
                <a:gd name="connsiteX11" fmla="*/ 4651046 w 4807164"/>
                <a:gd name="connsiteY11" fmla="*/ 768857 h 2213586"/>
                <a:gd name="connsiteX12" fmla="*/ 4742528 w 4807164"/>
                <a:gd name="connsiteY12" fmla="*/ 1550826 h 2213586"/>
                <a:gd name="connsiteX13" fmla="*/ 3941242 w 4807164"/>
                <a:gd name="connsiteY13" fmla="*/ 2155477 h 2213586"/>
                <a:gd name="connsiteX14" fmla="*/ 2583548 w 4807164"/>
                <a:gd name="connsiteY14" fmla="*/ 2089453 h 2213586"/>
                <a:gd name="connsiteX15" fmla="*/ 1140023 w 4807164"/>
                <a:gd name="connsiteY15" fmla="*/ 2210666 h 2213586"/>
                <a:gd name="connsiteX16" fmla="*/ 366520 w 4807164"/>
                <a:gd name="connsiteY16" fmla="*/ 1942934 h 2213586"/>
                <a:gd name="connsiteX17" fmla="*/ 21404 w 4807164"/>
                <a:gd name="connsiteY17" fmla="*/ 1204555 h 2213586"/>
                <a:gd name="connsiteX18" fmla="*/ 423713 w 4807164"/>
                <a:gd name="connsiteY18" fmla="*/ 1412322 h 2213586"/>
                <a:gd name="connsiteX19" fmla="*/ 593025 w 4807164"/>
                <a:gd name="connsiteY19" fmla="*/ 1647186 h 2213586"/>
                <a:gd name="connsiteX20" fmla="*/ 1410719 w 4807164"/>
                <a:gd name="connsiteY20" fmla="*/ 1885037 h 2213586"/>
                <a:gd name="connsiteX21" fmla="*/ 2641763 w 4807164"/>
                <a:gd name="connsiteY21" fmla="*/ 1858588 h 2213586"/>
                <a:gd name="connsiteX22" fmla="*/ 3926650 w 4807164"/>
                <a:gd name="connsiteY22" fmla="*/ 1796771 h 2213586"/>
                <a:gd name="connsiteX23" fmla="*/ 4407955 w 4807164"/>
                <a:gd name="connsiteY23" fmla="*/ 1548034 h 2213586"/>
                <a:gd name="connsiteX24" fmla="*/ 4368754 w 4807164"/>
                <a:gd name="connsiteY24" fmla="*/ 884816 h 2213586"/>
                <a:gd name="connsiteX25" fmla="*/ 3582266 w 4807164"/>
                <a:gd name="connsiteY25" fmla="*/ 556150 h 2213586"/>
                <a:gd name="connsiteX26" fmla="*/ 2475508 w 4807164"/>
                <a:gd name="connsiteY26" fmla="*/ 279419 h 2213586"/>
                <a:gd name="connsiteX27" fmla="*/ 2221955 w 4807164"/>
                <a:gd name="connsiteY27" fmla="*/ 296939 h 2213586"/>
                <a:gd name="connsiteX28" fmla="*/ 1903248 w 4807164"/>
                <a:gd name="connsiteY28" fmla="*/ 407014 h 2213586"/>
                <a:gd name="connsiteX29" fmla="*/ 1257418 w 4807164"/>
                <a:gd name="connsiteY29" fmla="*/ 587934 h 2213586"/>
                <a:gd name="connsiteX30" fmla="*/ 555696 w 4807164"/>
                <a:gd name="connsiteY30" fmla="*/ 745005 h 2213586"/>
                <a:gd name="connsiteX31" fmla="*/ 379240 w 4807164"/>
                <a:gd name="connsiteY31" fmla="*/ 993749 h 2213586"/>
                <a:gd name="connsiteX32" fmla="*/ 423713 w 4807164"/>
                <a:gd name="connsiteY32" fmla="*/ 1412322 h 2213586"/>
                <a:gd name="connsiteX0" fmla="*/ 21404 w 4807166"/>
                <a:gd name="connsiteY0" fmla="*/ 1216685 h 2225716"/>
                <a:gd name="connsiteX1" fmla="*/ 68808 w 4807166"/>
                <a:gd name="connsiteY1" fmla="*/ 769011 h 2225716"/>
                <a:gd name="connsiteX2" fmla="*/ 331143 w 4807166"/>
                <a:gd name="connsiteY2" fmla="*/ 600063 h 2225716"/>
                <a:gd name="connsiteX3" fmla="*/ 783001 w 4807166"/>
                <a:gd name="connsiteY3" fmla="*/ 364846 h 2225716"/>
                <a:gd name="connsiteX4" fmla="*/ 1410720 w 4807166"/>
                <a:gd name="connsiteY4" fmla="*/ 213159 h 2225716"/>
                <a:gd name="connsiteX5" fmla="*/ 1746232 w 4807166"/>
                <a:gd name="connsiteY5" fmla="*/ 101298 h 2225716"/>
                <a:gd name="connsiteX6" fmla="*/ 1968860 w 4807166"/>
                <a:gd name="connsiteY6" fmla="*/ 80242 h 2225716"/>
                <a:gd name="connsiteX7" fmla="*/ 2215719 w 4807166"/>
                <a:gd name="connsiteY7" fmla="*/ 10133 h 2225716"/>
                <a:gd name="connsiteX8" fmla="*/ 2619205 w 4807166"/>
                <a:gd name="connsiteY8" fmla="*/ 18412 h 2225716"/>
                <a:gd name="connsiteX9" fmla="*/ 3382023 w 4807166"/>
                <a:gd name="connsiteY9" fmla="*/ 246499 h 2225716"/>
                <a:gd name="connsiteX10" fmla="*/ 4153642 w 4807166"/>
                <a:gd name="connsiteY10" fmla="*/ 441840 h 2225716"/>
                <a:gd name="connsiteX11" fmla="*/ 4651046 w 4807166"/>
                <a:gd name="connsiteY11" fmla="*/ 780987 h 2225716"/>
                <a:gd name="connsiteX12" fmla="*/ 4742528 w 4807166"/>
                <a:gd name="connsiteY12" fmla="*/ 1562956 h 2225716"/>
                <a:gd name="connsiteX13" fmla="*/ 3941242 w 4807166"/>
                <a:gd name="connsiteY13" fmla="*/ 2167607 h 2225716"/>
                <a:gd name="connsiteX14" fmla="*/ 2583548 w 4807166"/>
                <a:gd name="connsiteY14" fmla="*/ 2101583 h 2225716"/>
                <a:gd name="connsiteX15" fmla="*/ 1140023 w 4807166"/>
                <a:gd name="connsiteY15" fmla="*/ 2222796 h 2225716"/>
                <a:gd name="connsiteX16" fmla="*/ 366520 w 4807166"/>
                <a:gd name="connsiteY16" fmla="*/ 1955064 h 2225716"/>
                <a:gd name="connsiteX17" fmla="*/ 21404 w 4807166"/>
                <a:gd name="connsiteY17" fmla="*/ 1216685 h 2225716"/>
                <a:gd name="connsiteX18" fmla="*/ 423713 w 4807166"/>
                <a:gd name="connsiteY18" fmla="*/ 1424452 h 2225716"/>
                <a:gd name="connsiteX19" fmla="*/ 593025 w 4807166"/>
                <a:gd name="connsiteY19" fmla="*/ 1659316 h 2225716"/>
                <a:gd name="connsiteX20" fmla="*/ 1410719 w 4807166"/>
                <a:gd name="connsiteY20" fmla="*/ 1897167 h 2225716"/>
                <a:gd name="connsiteX21" fmla="*/ 2641763 w 4807166"/>
                <a:gd name="connsiteY21" fmla="*/ 1870718 h 2225716"/>
                <a:gd name="connsiteX22" fmla="*/ 3926650 w 4807166"/>
                <a:gd name="connsiteY22" fmla="*/ 1808901 h 2225716"/>
                <a:gd name="connsiteX23" fmla="*/ 4407955 w 4807166"/>
                <a:gd name="connsiteY23" fmla="*/ 1560164 h 2225716"/>
                <a:gd name="connsiteX24" fmla="*/ 4368754 w 4807166"/>
                <a:gd name="connsiteY24" fmla="*/ 896946 h 2225716"/>
                <a:gd name="connsiteX25" fmla="*/ 3582266 w 4807166"/>
                <a:gd name="connsiteY25" fmla="*/ 568280 h 2225716"/>
                <a:gd name="connsiteX26" fmla="*/ 2475508 w 4807166"/>
                <a:gd name="connsiteY26" fmla="*/ 291549 h 2225716"/>
                <a:gd name="connsiteX27" fmla="*/ 2221955 w 4807166"/>
                <a:gd name="connsiteY27" fmla="*/ 309069 h 2225716"/>
                <a:gd name="connsiteX28" fmla="*/ 1903248 w 4807166"/>
                <a:gd name="connsiteY28" fmla="*/ 419144 h 2225716"/>
                <a:gd name="connsiteX29" fmla="*/ 1257418 w 4807166"/>
                <a:gd name="connsiteY29" fmla="*/ 600064 h 2225716"/>
                <a:gd name="connsiteX30" fmla="*/ 555696 w 4807166"/>
                <a:gd name="connsiteY30" fmla="*/ 757135 h 2225716"/>
                <a:gd name="connsiteX31" fmla="*/ 379240 w 4807166"/>
                <a:gd name="connsiteY31" fmla="*/ 1005879 h 2225716"/>
                <a:gd name="connsiteX32" fmla="*/ 423713 w 4807166"/>
                <a:gd name="connsiteY32" fmla="*/ 1424452 h 2225716"/>
                <a:gd name="connsiteX0" fmla="*/ 21404 w 4807164"/>
                <a:gd name="connsiteY0" fmla="*/ 1216685 h 2225716"/>
                <a:gd name="connsiteX1" fmla="*/ 68808 w 4807164"/>
                <a:gd name="connsiteY1" fmla="*/ 769011 h 2225716"/>
                <a:gd name="connsiteX2" fmla="*/ 331143 w 4807164"/>
                <a:gd name="connsiteY2" fmla="*/ 600063 h 2225716"/>
                <a:gd name="connsiteX3" fmla="*/ 783001 w 4807164"/>
                <a:gd name="connsiteY3" fmla="*/ 364846 h 2225716"/>
                <a:gd name="connsiteX4" fmla="*/ 1410720 w 4807164"/>
                <a:gd name="connsiteY4" fmla="*/ 213159 h 2225716"/>
                <a:gd name="connsiteX5" fmla="*/ 1746232 w 4807164"/>
                <a:gd name="connsiteY5" fmla="*/ 101298 h 2225716"/>
                <a:gd name="connsiteX6" fmla="*/ 1968860 w 4807164"/>
                <a:gd name="connsiteY6" fmla="*/ 80242 h 2225716"/>
                <a:gd name="connsiteX7" fmla="*/ 2215719 w 4807164"/>
                <a:gd name="connsiteY7" fmla="*/ 10133 h 2225716"/>
                <a:gd name="connsiteX8" fmla="*/ 2619205 w 4807164"/>
                <a:gd name="connsiteY8" fmla="*/ 18412 h 2225716"/>
                <a:gd name="connsiteX9" fmla="*/ 3382023 w 4807164"/>
                <a:gd name="connsiteY9" fmla="*/ 246499 h 2225716"/>
                <a:gd name="connsiteX10" fmla="*/ 4153642 w 4807164"/>
                <a:gd name="connsiteY10" fmla="*/ 441840 h 2225716"/>
                <a:gd name="connsiteX11" fmla="*/ 4651046 w 4807164"/>
                <a:gd name="connsiteY11" fmla="*/ 780987 h 2225716"/>
                <a:gd name="connsiteX12" fmla="*/ 4742528 w 4807164"/>
                <a:gd name="connsiteY12" fmla="*/ 1562956 h 2225716"/>
                <a:gd name="connsiteX13" fmla="*/ 3941242 w 4807164"/>
                <a:gd name="connsiteY13" fmla="*/ 2167607 h 2225716"/>
                <a:gd name="connsiteX14" fmla="*/ 2583548 w 4807164"/>
                <a:gd name="connsiteY14" fmla="*/ 2101583 h 2225716"/>
                <a:gd name="connsiteX15" fmla="*/ 1140023 w 4807164"/>
                <a:gd name="connsiteY15" fmla="*/ 2222796 h 2225716"/>
                <a:gd name="connsiteX16" fmla="*/ 366520 w 4807164"/>
                <a:gd name="connsiteY16" fmla="*/ 1955064 h 2225716"/>
                <a:gd name="connsiteX17" fmla="*/ 21404 w 4807164"/>
                <a:gd name="connsiteY17" fmla="*/ 1216685 h 2225716"/>
                <a:gd name="connsiteX18" fmla="*/ 423713 w 4807164"/>
                <a:gd name="connsiteY18" fmla="*/ 1424452 h 2225716"/>
                <a:gd name="connsiteX19" fmla="*/ 593025 w 4807164"/>
                <a:gd name="connsiteY19" fmla="*/ 1659316 h 2225716"/>
                <a:gd name="connsiteX20" fmla="*/ 1410719 w 4807164"/>
                <a:gd name="connsiteY20" fmla="*/ 1897167 h 2225716"/>
                <a:gd name="connsiteX21" fmla="*/ 2641763 w 4807164"/>
                <a:gd name="connsiteY21" fmla="*/ 1870718 h 2225716"/>
                <a:gd name="connsiteX22" fmla="*/ 3926650 w 4807164"/>
                <a:gd name="connsiteY22" fmla="*/ 1808901 h 2225716"/>
                <a:gd name="connsiteX23" fmla="*/ 4407955 w 4807164"/>
                <a:gd name="connsiteY23" fmla="*/ 1560164 h 2225716"/>
                <a:gd name="connsiteX24" fmla="*/ 4368754 w 4807164"/>
                <a:gd name="connsiteY24" fmla="*/ 896946 h 2225716"/>
                <a:gd name="connsiteX25" fmla="*/ 3582266 w 4807164"/>
                <a:gd name="connsiteY25" fmla="*/ 568280 h 2225716"/>
                <a:gd name="connsiteX26" fmla="*/ 2475508 w 4807164"/>
                <a:gd name="connsiteY26" fmla="*/ 291549 h 2225716"/>
                <a:gd name="connsiteX27" fmla="*/ 2221955 w 4807164"/>
                <a:gd name="connsiteY27" fmla="*/ 309069 h 2225716"/>
                <a:gd name="connsiteX28" fmla="*/ 1813288 w 4807164"/>
                <a:gd name="connsiteY28" fmla="*/ 419144 h 2225716"/>
                <a:gd name="connsiteX29" fmla="*/ 1257418 w 4807164"/>
                <a:gd name="connsiteY29" fmla="*/ 600064 h 2225716"/>
                <a:gd name="connsiteX30" fmla="*/ 555696 w 4807164"/>
                <a:gd name="connsiteY30" fmla="*/ 757135 h 2225716"/>
                <a:gd name="connsiteX31" fmla="*/ 379240 w 4807164"/>
                <a:gd name="connsiteY31" fmla="*/ 1005879 h 2225716"/>
                <a:gd name="connsiteX32" fmla="*/ 423713 w 4807164"/>
                <a:gd name="connsiteY32" fmla="*/ 1424452 h 2225716"/>
                <a:gd name="connsiteX0" fmla="*/ 21404 w 4807166"/>
                <a:gd name="connsiteY0" fmla="*/ 1216685 h 2225716"/>
                <a:gd name="connsiteX1" fmla="*/ 68808 w 4807166"/>
                <a:gd name="connsiteY1" fmla="*/ 769011 h 2225716"/>
                <a:gd name="connsiteX2" fmla="*/ 331143 w 4807166"/>
                <a:gd name="connsiteY2" fmla="*/ 600063 h 2225716"/>
                <a:gd name="connsiteX3" fmla="*/ 783001 w 4807166"/>
                <a:gd name="connsiteY3" fmla="*/ 364846 h 2225716"/>
                <a:gd name="connsiteX4" fmla="*/ 1410720 w 4807166"/>
                <a:gd name="connsiteY4" fmla="*/ 213159 h 2225716"/>
                <a:gd name="connsiteX5" fmla="*/ 1746232 w 4807166"/>
                <a:gd name="connsiteY5" fmla="*/ 101298 h 2225716"/>
                <a:gd name="connsiteX6" fmla="*/ 1968860 w 4807166"/>
                <a:gd name="connsiteY6" fmla="*/ 80242 h 2225716"/>
                <a:gd name="connsiteX7" fmla="*/ 2215719 w 4807166"/>
                <a:gd name="connsiteY7" fmla="*/ 10133 h 2225716"/>
                <a:gd name="connsiteX8" fmla="*/ 2619205 w 4807166"/>
                <a:gd name="connsiteY8" fmla="*/ 18412 h 2225716"/>
                <a:gd name="connsiteX9" fmla="*/ 3382023 w 4807166"/>
                <a:gd name="connsiteY9" fmla="*/ 246499 h 2225716"/>
                <a:gd name="connsiteX10" fmla="*/ 4153642 w 4807166"/>
                <a:gd name="connsiteY10" fmla="*/ 441840 h 2225716"/>
                <a:gd name="connsiteX11" fmla="*/ 4651046 w 4807166"/>
                <a:gd name="connsiteY11" fmla="*/ 780987 h 2225716"/>
                <a:gd name="connsiteX12" fmla="*/ 4742528 w 4807166"/>
                <a:gd name="connsiteY12" fmla="*/ 1562956 h 2225716"/>
                <a:gd name="connsiteX13" fmla="*/ 3941242 w 4807166"/>
                <a:gd name="connsiteY13" fmla="*/ 2167607 h 2225716"/>
                <a:gd name="connsiteX14" fmla="*/ 2583548 w 4807166"/>
                <a:gd name="connsiteY14" fmla="*/ 2101583 h 2225716"/>
                <a:gd name="connsiteX15" fmla="*/ 1140023 w 4807166"/>
                <a:gd name="connsiteY15" fmla="*/ 2222796 h 2225716"/>
                <a:gd name="connsiteX16" fmla="*/ 366520 w 4807166"/>
                <a:gd name="connsiteY16" fmla="*/ 1955064 h 2225716"/>
                <a:gd name="connsiteX17" fmla="*/ 21404 w 4807166"/>
                <a:gd name="connsiteY17" fmla="*/ 1216685 h 2225716"/>
                <a:gd name="connsiteX18" fmla="*/ 423713 w 4807166"/>
                <a:gd name="connsiteY18" fmla="*/ 1424452 h 2225716"/>
                <a:gd name="connsiteX19" fmla="*/ 593025 w 4807166"/>
                <a:gd name="connsiteY19" fmla="*/ 1659316 h 2225716"/>
                <a:gd name="connsiteX20" fmla="*/ 1410719 w 4807166"/>
                <a:gd name="connsiteY20" fmla="*/ 1897167 h 2225716"/>
                <a:gd name="connsiteX21" fmla="*/ 2641763 w 4807166"/>
                <a:gd name="connsiteY21" fmla="*/ 1870718 h 2225716"/>
                <a:gd name="connsiteX22" fmla="*/ 3926650 w 4807166"/>
                <a:gd name="connsiteY22" fmla="*/ 1808901 h 2225716"/>
                <a:gd name="connsiteX23" fmla="*/ 4407955 w 4807166"/>
                <a:gd name="connsiteY23" fmla="*/ 1560164 h 2225716"/>
                <a:gd name="connsiteX24" fmla="*/ 4368754 w 4807166"/>
                <a:gd name="connsiteY24" fmla="*/ 896946 h 2225716"/>
                <a:gd name="connsiteX25" fmla="*/ 3582266 w 4807166"/>
                <a:gd name="connsiteY25" fmla="*/ 568280 h 2225716"/>
                <a:gd name="connsiteX26" fmla="*/ 2475508 w 4807166"/>
                <a:gd name="connsiteY26" fmla="*/ 291549 h 2225716"/>
                <a:gd name="connsiteX27" fmla="*/ 2221955 w 4807166"/>
                <a:gd name="connsiteY27" fmla="*/ 406122 h 2225716"/>
                <a:gd name="connsiteX28" fmla="*/ 1813288 w 4807166"/>
                <a:gd name="connsiteY28" fmla="*/ 419144 h 2225716"/>
                <a:gd name="connsiteX29" fmla="*/ 1257418 w 4807166"/>
                <a:gd name="connsiteY29" fmla="*/ 600064 h 2225716"/>
                <a:gd name="connsiteX30" fmla="*/ 555696 w 4807166"/>
                <a:gd name="connsiteY30" fmla="*/ 757135 h 2225716"/>
                <a:gd name="connsiteX31" fmla="*/ 379240 w 4807166"/>
                <a:gd name="connsiteY31" fmla="*/ 1005879 h 2225716"/>
                <a:gd name="connsiteX32" fmla="*/ 423713 w 4807166"/>
                <a:gd name="connsiteY32" fmla="*/ 1424452 h 2225716"/>
                <a:gd name="connsiteX0" fmla="*/ 21404 w 4807164"/>
                <a:gd name="connsiteY0" fmla="*/ 1216685 h 2225716"/>
                <a:gd name="connsiteX1" fmla="*/ 68808 w 4807164"/>
                <a:gd name="connsiteY1" fmla="*/ 769011 h 2225716"/>
                <a:gd name="connsiteX2" fmla="*/ 331143 w 4807164"/>
                <a:gd name="connsiteY2" fmla="*/ 600063 h 2225716"/>
                <a:gd name="connsiteX3" fmla="*/ 783001 w 4807164"/>
                <a:gd name="connsiteY3" fmla="*/ 364846 h 2225716"/>
                <a:gd name="connsiteX4" fmla="*/ 1410720 w 4807164"/>
                <a:gd name="connsiteY4" fmla="*/ 213159 h 2225716"/>
                <a:gd name="connsiteX5" fmla="*/ 1746232 w 4807164"/>
                <a:gd name="connsiteY5" fmla="*/ 101298 h 2225716"/>
                <a:gd name="connsiteX6" fmla="*/ 1968860 w 4807164"/>
                <a:gd name="connsiteY6" fmla="*/ 80242 h 2225716"/>
                <a:gd name="connsiteX7" fmla="*/ 2215719 w 4807164"/>
                <a:gd name="connsiteY7" fmla="*/ 10133 h 2225716"/>
                <a:gd name="connsiteX8" fmla="*/ 2619205 w 4807164"/>
                <a:gd name="connsiteY8" fmla="*/ 18412 h 2225716"/>
                <a:gd name="connsiteX9" fmla="*/ 3382023 w 4807164"/>
                <a:gd name="connsiteY9" fmla="*/ 246499 h 2225716"/>
                <a:gd name="connsiteX10" fmla="*/ 4153642 w 4807164"/>
                <a:gd name="connsiteY10" fmla="*/ 441840 h 2225716"/>
                <a:gd name="connsiteX11" fmla="*/ 4651046 w 4807164"/>
                <a:gd name="connsiteY11" fmla="*/ 780987 h 2225716"/>
                <a:gd name="connsiteX12" fmla="*/ 4742528 w 4807164"/>
                <a:gd name="connsiteY12" fmla="*/ 1562956 h 2225716"/>
                <a:gd name="connsiteX13" fmla="*/ 3941242 w 4807164"/>
                <a:gd name="connsiteY13" fmla="*/ 2167607 h 2225716"/>
                <a:gd name="connsiteX14" fmla="*/ 2583548 w 4807164"/>
                <a:gd name="connsiteY14" fmla="*/ 2101583 h 2225716"/>
                <a:gd name="connsiteX15" fmla="*/ 1140023 w 4807164"/>
                <a:gd name="connsiteY15" fmla="*/ 2222796 h 2225716"/>
                <a:gd name="connsiteX16" fmla="*/ 366520 w 4807164"/>
                <a:gd name="connsiteY16" fmla="*/ 1955064 h 2225716"/>
                <a:gd name="connsiteX17" fmla="*/ 21404 w 4807164"/>
                <a:gd name="connsiteY17" fmla="*/ 1216685 h 2225716"/>
                <a:gd name="connsiteX18" fmla="*/ 423713 w 4807164"/>
                <a:gd name="connsiteY18" fmla="*/ 1424452 h 2225716"/>
                <a:gd name="connsiteX19" fmla="*/ 593025 w 4807164"/>
                <a:gd name="connsiteY19" fmla="*/ 1659316 h 2225716"/>
                <a:gd name="connsiteX20" fmla="*/ 1410719 w 4807164"/>
                <a:gd name="connsiteY20" fmla="*/ 1897167 h 2225716"/>
                <a:gd name="connsiteX21" fmla="*/ 2641763 w 4807164"/>
                <a:gd name="connsiteY21" fmla="*/ 1870718 h 2225716"/>
                <a:gd name="connsiteX22" fmla="*/ 3926650 w 4807164"/>
                <a:gd name="connsiteY22" fmla="*/ 1808901 h 2225716"/>
                <a:gd name="connsiteX23" fmla="*/ 4407955 w 4807164"/>
                <a:gd name="connsiteY23" fmla="*/ 1560164 h 2225716"/>
                <a:gd name="connsiteX24" fmla="*/ 4368754 w 4807164"/>
                <a:gd name="connsiteY24" fmla="*/ 896946 h 2225716"/>
                <a:gd name="connsiteX25" fmla="*/ 3582266 w 4807164"/>
                <a:gd name="connsiteY25" fmla="*/ 568280 h 2225716"/>
                <a:gd name="connsiteX26" fmla="*/ 2221955 w 4807164"/>
                <a:gd name="connsiteY26" fmla="*/ 406122 h 2225716"/>
                <a:gd name="connsiteX27" fmla="*/ 1813288 w 4807164"/>
                <a:gd name="connsiteY27" fmla="*/ 419144 h 2225716"/>
                <a:gd name="connsiteX28" fmla="*/ 1257418 w 4807164"/>
                <a:gd name="connsiteY28" fmla="*/ 600064 h 2225716"/>
                <a:gd name="connsiteX29" fmla="*/ 555696 w 4807164"/>
                <a:gd name="connsiteY29" fmla="*/ 757135 h 2225716"/>
                <a:gd name="connsiteX30" fmla="*/ 379240 w 4807164"/>
                <a:gd name="connsiteY30" fmla="*/ 1005879 h 2225716"/>
                <a:gd name="connsiteX31" fmla="*/ 423713 w 4807164"/>
                <a:gd name="connsiteY31" fmla="*/ 1424452 h 2225716"/>
                <a:gd name="connsiteX0" fmla="*/ 21404 w 4807166"/>
                <a:gd name="connsiteY0" fmla="*/ 1216685 h 2225716"/>
                <a:gd name="connsiteX1" fmla="*/ 68808 w 4807166"/>
                <a:gd name="connsiteY1" fmla="*/ 769011 h 2225716"/>
                <a:gd name="connsiteX2" fmla="*/ 331143 w 4807166"/>
                <a:gd name="connsiteY2" fmla="*/ 600063 h 2225716"/>
                <a:gd name="connsiteX3" fmla="*/ 783001 w 4807166"/>
                <a:gd name="connsiteY3" fmla="*/ 364846 h 2225716"/>
                <a:gd name="connsiteX4" fmla="*/ 1410720 w 4807166"/>
                <a:gd name="connsiteY4" fmla="*/ 213159 h 2225716"/>
                <a:gd name="connsiteX5" fmla="*/ 1746232 w 4807166"/>
                <a:gd name="connsiteY5" fmla="*/ 101298 h 2225716"/>
                <a:gd name="connsiteX6" fmla="*/ 1968860 w 4807166"/>
                <a:gd name="connsiteY6" fmla="*/ 80242 h 2225716"/>
                <a:gd name="connsiteX7" fmla="*/ 2215719 w 4807166"/>
                <a:gd name="connsiteY7" fmla="*/ 10133 h 2225716"/>
                <a:gd name="connsiteX8" fmla="*/ 2619205 w 4807166"/>
                <a:gd name="connsiteY8" fmla="*/ 18412 h 2225716"/>
                <a:gd name="connsiteX9" fmla="*/ 3382023 w 4807166"/>
                <a:gd name="connsiteY9" fmla="*/ 246499 h 2225716"/>
                <a:gd name="connsiteX10" fmla="*/ 4153642 w 4807166"/>
                <a:gd name="connsiteY10" fmla="*/ 441840 h 2225716"/>
                <a:gd name="connsiteX11" fmla="*/ 4651046 w 4807166"/>
                <a:gd name="connsiteY11" fmla="*/ 780987 h 2225716"/>
                <a:gd name="connsiteX12" fmla="*/ 4742528 w 4807166"/>
                <a:gd name="connsiteY12" fmla="*/ 1562956 h 2225716"/>
                <a:gd name="connsiteX13" fmla="*/ 3941242 w 4807166"/>
                <a:gd name="connsiteY13" fmla="*/ 2167607 h 2225716"/>
                <a:gd name="connsiteX14" fmla="*/ 2583548 w 4807166"/>
                <a:gd name="connsiteY14" fmla="*/ 2101583 h 2225716"/>
                <a:gd name="connsiteX15" fmla="*/ 1140023 w 4807166"/>
                <a:gd name="connsiteY15" fmla="*/ 2222796 h 2225716"/>
                <a:gd name="connsiteX16" fmla="*/ 366520 w 4807166"/>
                <a:gd name="connsiteY16" fmla="*/ 1955064 h 2225716"/>
                <a:gd name="connsiteX17" fmla="*/ 21404 w 4807166"/>
                <a:gd name="connsiteY17" fmla="*/ 1216685 h 2225716"/>
                <a:gd name="connsiteX18" fmla="*/ 423713 w 4807166"/>
                <a:gd name="connsiteY18" fmla="*/ 1424452 h 2225716"/>
                <a:gd name="connsiteX19" fmla="*/ 593025 w 4807166"/>
                <a:gd name="connsiteY19" fmla="*/ 1659316 h 2225716"/>
                <a:gd name="connsiteX20" fmla="*/ 1410719 w 4807166"/>
                <a:gd name="connsiteY20" fmla="*/ 1897167 h 2225716"/>
                <a:gd name="connsiteX21" fmla="*/ 2641763 w 4807166"/>
                <a:gd name="connsiteY21" fmla="*/ 1870718 h 2225716"/>
                <a:gd name="connsiteX22" fmla="*/ 3926650 w 4807166"/>
                <a:gd name="connsiteY22" fmla="*/ 1808901 h 2225716"/>
                <a:gd name="connsiteX23" fmla="*/ 4407955 w 4807166"/>
                <a:gd name="connsiteY23" fmla="*/ 1560164 h 2225716"/>
                <a:gd name="connsiteX24" fmla="*/ 4368754 w 4807166"/>
                <a:gd name="connsiteY24" fmla="*/ 896946 h 2225716"/>
                <a:gd name="connsiteX25" fmla="*/ 3582266 w 4807166"/>
                <a:gd name="connsiteY25" fmla="*/ 568280 h 2225716"/>
                <a:gd name="connsiteX26" fmla="*/ 2251942 w 4807166"/>
                <a:gd name="connsiteY26" fmla="*/ 328480 h 2225716"/>
                <a:gd name="connsiteX27" fmla="*/ 1813288 w 4807166"/>
                <a:gd name="connsiteY27" fmla="*/ 419144 h 2225716"/>
                <a:gd name="connsiteX28" fmla="*/ 1257418 w 4807166"/>
                <a:gd name="connsiteY28" fmla="*/ 600064 h 2225716"/>
                <a:gd name="connsiteX29" fmla="*/ 555696 w 4807166"/>
                <a:gd name="connsiteY29" fmla="*/ 757135 h 2225716"/>
                <a:gd name="connsiteX30" fmla="*/ 379240 w 4807166"/>
                <a:gd name="connsiteY30" fmla="*/ 1005879 h 2225716"/>
                <a:gd name="connsiteX31" fmla="*/ 423713 w 4807166"/>
                <a:gd name="connsiteY31" fmla="*/ 1424452 h 2225716"/>
                <a:gd name="connsiteX0" fmla="*/ 21404 w 4807164"/>
                <a:gd name="connsiteY0" fmla="*/ 1216685 h 2233496"/>
                <a:gd name="connsiteX1" fmla="*/ 68808 w 4807164"/>
                <a:gd name="connsiteY1" fmla="*/ 769011 h 2233496"/>
                <a:gd name="connsiteX2" fmla="*/ 331143 w 4807164"/>
                <a:gd name="connsiteY2" fmla="*/ 600063 h 2233496"/>
                <a:gd name="connsiteX3" fmla="*/ 783001 w 4807164"/>
                <a:gd name="connsiteY3" fmla="*/ 364846 h 2233496"/>
                <a:gd name="connsiteX4" fmla="*/ 1410720 w 4807164"/>
                <a:gd name="connsiteY4" fmla="*/ 213159 h 2233496"/>
                <a:gd name="connsiteX5" fmla="*/ 1746232 w 4807164"/>
                <a:gd name="connsiteY5" fmla="*/ 101298 h 2233496"/>
                <a:gd name="connsiteX6" fmla="*/ 1968860 w 4807164"/>
                <a:gd name="connsiteY6" fmla="*/ 80242 h 2233496"/>
                <a:gd name="connsiteX7" fmla="*/ 2215719 w 4807164"/>
                <a:gd name="connsiteY7" fmla="*/ 10133 h 2233496"/>
                <a:gd name="connsiteX8" fmla="*/ 2619205 w 4807164"/>
                <a:gd name="connsiteY8" fmla="*/ 18412 h 2233496"/>
                <a:gd name="connsiteX9" fmla="*/ 3382023 w 4807164"/>
                <a:gd name="connsiteY9" fmla="*/ 246499 h 2233496"/>
                <a:gd name="connsiteX10" fmla="*/ 4153642 w 4807164"/>
                <a:gd name="connsiteY10" fmla="*/ 441840 h 2233496"/>
                <a:gd name="connsiteX11" fmla="*/ 4651046 w 4807164"/>
                <a:gd name="connsiteY11" fmla="*/ 780987 h 2233496"/>
                <a:gd name="connsiteX12" fmla="*/ 4742528 w 4807164"/>
                <a:gd name="connsiteY12" fmla="*/ 1562956 h 2233496"/>
                <a:gd name="connsiteX13" fmla="*/ 3941242 w 4807164"/>
                <a:gd name="connsiteY13" fmla="*/ 2167607 h 2233496"/>
                <a:gd name="connsiteX14" fmla="*/ 2583548 w 4807164"/>
                <a:gd name="connsiteY14" fmla="*/ 2179226 h 2233496"/>
                <a:gd name="connsiteX15" fmla="*/ 1140023 w 4807164"/>
                <a:gd name="connsiteY15" fmla="*/ 2222796 h 2233496"/>
                <a:gd name="connsiteX16" fmla="*/ 366520 w 4807164"/>
                <a:gd name="connsiteY16" fmla="*/ 1955064 h 2233496"/>
                <a:gd name="connsiteX17" fmla="*/ 21404 w 4807164"/>
                <a:gd name="connsiteY17" fmla="*/ 1216685 h 2233496"/>
                <a:gd name="connsiteX18" fmla="*/ 423713 w 4807164"/>
                <a:gd name="connsiteY18" fmla="*/ 1424452 h 2233496"/>
                <a:gd name="connsiteX19" fmla="*/ 593025 w 4807164"/>
                <a:gd name="connsiteY19" fmla="*/ 1659316 h 2233496"/>
                <a:gd name="connsiteX20" fmla="*/ 1410719 w 4807164"/>
                <a:gd name="connsiteY20" fmla="*/ 1897167 h 2233496"/>
                <a:gd name="connsiteX21" fmla="*/ 2641763 w 4807164"/>
                <a:gd name="connsiteY21" fmla="*/ 1870718 h 2233496"/>
                <a:gd name="connsiteX22" fmla="*/ 3926650 w 4807164"/>
                <a:gd name="connsiteY22" fmla="*/ 1808901 h 2233496"/>
                <a:gd name="connsiteX23" fmla="*/ 4407955 w 4807164"/>
                <a:gd name="connsiteY23" fmla="*/ 1560164 h 2233496"/>
                <a:gd name="connsiteX24" fmla="*/ 4368754 w 4807164"/>
                <a:gd name="connsiteY24" fmla="*/ 896946 h 2233496"/>
                <a:gd name="connsiteX25" fmla="*/ 3582266 w 4807164"/>
                <a:gd name="connsiteY25" fmla="*/ 568280 h 2233496"/>
                <a:gd name="connsiteX26" fmla="*/ 2251942 w 4807164"/>
                <a:gd name="connsiteY26" fmla="*/ 328480 h 2233496"/>
                <a:gd name="connsiteX27" fmla="*/ 1813288 w 4807164"/>
                <a:gd name="connsiteY27" fmla="*/ 419144 h 2233496"/>
                <a:gd name="connsiteX28" fmla="*/ 1257418 w 4807164"/>
                <a:gd name="connsiteY28" fmla="*/ 600064 h 2233496"/>
                <a:gd name="connsiteX29" fmla="*/ 555696 w 4807164"/>
                <a:gd name="connsiteY29" fmla="*/ 757135 h 2233496"/>
                <a:gd name="connsiteX30" fmla="*/ 379240 w 4807164"/>
                <a:gd name="connsiteY30" fmla="*/ 1005879 h 2233496"/>
                <a:gd name="connsiteX31" fmla="*/ 423713 w 4807164"/>
                <a:gd name="connsiteY31" fmla="*/ 1424452 h 2233496"/>
                <a:gd name="connsiteX0" fmla="*/ 21404 w 4807166"/>
                <a:gd name="connsiteY0" fmla="*/ 1222505 h 2239316"/>
                <a:gd name="connsiteX1" fmla="*/ 68808 w 4807166"/>
                <a:gd name="connsiteY1" fmla="*/ 774831 h 2239316"/>
                <a:gd name="connsiteX2" fmla="*/ 331143 w 4807166"/>
                <a:gd name="connsiteY2" fmla="*/ 605883 h 2239316"/>
                <a:gd name="connsiteX3" fmla="*/ 783001 w 4807166"/>
                <a:gd name="connsiteY3" fmla="*/ 370666 h 2239316"/>
                <a:gd name="connsiteX4" fmla="*/ 1410720 w 4807166"/>
                <a:gd name="connsiteY4" fmla="*/ 218979 h 2239316"/>
                <a:gd name="connsiteX5" fmla="*/ 1746232 w 4807166"/>
                <a:gd name="connsiteY5" fmla="*/ 107118 h 2239316"/>
                <a:gd name="connsiteX6" fmla="*/ 2215719 w 4807166"/>
                <a:gd name="connsiteY6" fmla="*/ 15953 h 2239316"/>
                <a:gd name="connsiteX7" fmla="*/ 2619205 w 4807166"/>
                <a:gd name="connsiteY7" fmla="*/ 24232 h 2239316"/>
                <a:gd name="connsiteX8" fmla="*/ 3382023 w 4807166"/>
                <a:gd name="connsiteY8" fmla="*/ 252319 h 2239316"/>
                <a:gd name="connsiteX9" fmla="*/ 4153642 w 4807166"/>
                <a:gd name="connsiteY9" fmla="*/ 447660 h 2239316"/>
                <a:gd name="connsiteX10" fmla="*/ 4651046 w 4807166"/>
                <a:gd name="connsiteY10" fmla="*/ 786807 h 2239316"/>
                <a:gd name="connsiteX11" fmla="*/ 4742528 w 4807166"/>
                <a:gd name="connsiteY11" fmla="*/ 1568776 h 2239316"/>
                <a:gd name="connsiteX12" fmla="*/ 3941242 w 4807166"/>
                <a:gd name="connsiteY12" fmla="*/ 2173427 h 2239316"/>
                <a:gd name="connsiteX13" fmla="*/ 2583548 w 4807166"/>
                <a:gd name="connsiteY13" fmla="*/ 2185046 h 2239316"/>
                <a:gd name="connsiteX14" fmla="*/ 1140023 w 4807166"/>
                <a:gd name="connsiteY14" fmla="*/ 2228616 h 2239316"/>
                <a:gd name="connsiteX15" fmla="*/ 366520 w 4807166"/>
                <a:gd name="connsiteY15" fmla="*/ 1960884 h 2239316"/>
                <a:gd name="connsiteX16" fmla="*/ 21404 w 4807166"/>
                <a:gd name="connsiteY16" fmla="*/ 1222505 h 2239316"/>
                <a:gd name="connsiteX17" fmla="*/ 423713 w 4807166"/>
                <a:gd name="connsiteY17" fmla="*/ 1430272 h 2239316"/>
                <a:gd name="connsiteX18" fmla="*/ 593025 w 4807166"/>
                <a:gd name="connsiteY18" fmla="*/ 1665136 h 2239316"/>
                <a:gd name="connsiteX19" fmla="*/ 1410719 w 4807166"/>
                <a:gd name="connsiteY19" fmla="*/ 1902987 h 2239316"/>
                <a:gd name="connsiteX20" fmla="*/ 2641763 w 4807166"/>
                <a:gd name="connsiteY20" fmla="*/ 1876538 h 2239316"/>
                <a:gd name="connsiteX21" fmla="*/ 3926650 w 4807166"/>
                <a:gd name="connsiteY21" fmla="*/ 1814721 h 2239316"/>
                <a:gd name="connsiteX22" fmla="*/ 4407955 w 4807166"/>
                <a:gd name="connsiteY22" fmla="*/ 1565984 h 2239316"/>
                <a:gd name="connsiteX23" fmla="*/ 4368754 w 4807166"/>
                <a:gd name="connsiteY23" fmla="*/ 902766 h 2239316"/>
                <a:gd name="connsiteX24" fmla="*/ 3582266 w 4807166"/>
                <a:gd name="connsiteY24" fmla="*/ 574100 h 2239316"/>
                <a:gd name="connsiteX25" fmla="*/ 2251942 w 4807166"/>
                <a:gd name="connsiteY25" fmla="*/ 334300 h 2239316"/>
                <a:gd name="connsiteX26" fmla="*/ 1813288 w 4807166"/>
                <a:gd name="connsiteY26" fmla="*/ 424964 h 2239316"/>
                <a:gd name="connsiteX27" fmla="*/ 1257418 w 4807166"/>
                <a:gd name="connsiteY27" fmla="*/ 605884 h 2239316"/>
                <a:gd name="connsiteX28" fmla="*/ 555696 w 4807166"/>
                <a:gd name="connsiteY28" fmla="*/ 762955 h 2239316"/>
                <a:gd name="connsiteX29" fmla="*/ 379240 w 4807166"/>
                <a:gd name="connsiteY29" fmla="*/ 1011699 h 2239316"/>
                <a:gd name="connsiteX30" fmla="*/ 423713 w 4807166"/>
                <a:gd name="connsiteY30" fmla="*/ 1430272 h 2239316"/>
                <a:gd name="connsiteX0" fmla="*/ 42668 w 4828428"/>
                <a:gd name="connsiteY0" fmla="*/ 1222505 h 2239316"/>
                <a:gd name="connsiteX1" fmla="*/ 90072 w 4828428"/>
                <a:gd name="connsiteY1" fmla="*/ 774831 h 2239316"/>
                <a:gd name="connsiteX2" fmla="*/ 804265 w 4828428"/>
                <a:gd name="connsiteY2" fmla="*/ 370666 h 2239316"/>
                <a:gd name="connsiteX3" fmla="*/ 1431984 w 4828428"/>
                <a:gd name="connsiteY3" fmla="*/ 218979 h 2239316"/>
                <a:gd name="connsiteX4" fmla="*/ 1767496 w 4828428"/>
                <a:gd name="connsiteY4" fmla="*/ 107118 h 2239316"/>
                <a:gd name="connsiteX5" fmla="*/ 2236983 w 4828428"/>
                <a:gd name="connsiteY5" fmla="*/ 15953 h 2239316"/>
                <a:gd name="connsiteX6" fmla="*/ 2640469 w 4828428"/>
                <a:gd name="connsiteY6" fmla="*/ 24232 h 2239316"/>
                <a:gd name="connsiteX7" fmla="*/ 3403287 w 4828428"/>
                <a:gd name="connsiteY7" fmla="*/ 252319 h 2239316"/>
                <a:gd name="connsiteX8" fmla="*/ 4174906 w 4828428"/>
                <a:gd name="connsiteY8" fmla="*/ 447660 h 2239316"/>
                <a:gd name="connsiteX9" fmla="*/ 4672310 w 4828428"/>
                <a:gd name="connsiteY9" fmla="*/ 786807 h 2239316"/>
                <a:gd name="connsiteX10" fmla="*/ 4763792 w 4828428"/>
                <a:gd name="connsiteY10" fmla="*/ 1568776 h 2239316"/>
                <a:gd name="connsiteX11" fmla="*/ 3962506 w 4828428"/>
                <a:gd name="connsiteY11" fmla="*/ 2173427 h 2239316"/>
                <a:gd name="connsiteX12" fmla="*/ 2604812 w 4828428"/>
                <a:gd name="connsiteY12" fmla="*/ 2185046 h 2239316"/>
                <a:gd name="connsiteX13" fmla="*/ 1161287 w 4828428"/>
                <a:gd name="connsiteY13" fmla="*/ 2228616 h 2239316"/>
                <a:gd name="connsiteX14" fmla="*/ 387784 w 4828428"/>
                <a:gd name="connsiteY14" fmla="*/ 1960884 h 2239316"/>
                <a:gd name="connsiteX15" fmla="*/ 42668 w 4828428"/>
                <a:gd name="connsiteY15" fmla="*/ 1222505 h 2239316"/>
                <a:gd name="connsiteX16" fmla="*/ 444977 w 4828428"/>
                <a:gd name="connsiteY16" fmla="*/ 1430272 h 2239316"/>
                <a:gd name="connsiteX17" fmla="*/ 614289 w 4828428"/>
                <a:gd name="connsiteY17" fmla="*/ 1665136 h 2239316"/>
                <a:gd name="connsiteX18" fmla="*/ 1431983 w 4828428"/>
                <a:gd name="connsiteY18" fmla="*/ 1902987 h 2239316"/>
                <a:gd name="connsiteX19" fmla="*/ 2663027 w 4828428"/>
                <a:gd name="connsiteY19" fmla="*/ 1876538 h 2239316"/>
                <a:gd name="connsiteX20" fmla="*/ 3947914 w 4828428"/>
                <a:gd name="connsiteY20" fmla="*/ 1814721 h 2239316"/>
                <a:gd name="connsiteX21" fmla="*/ 4429219 w 4828428"/>
                <a:gd name="connsiteY21" fmla="*/ 1565984 h 2239316"/>
                <a:gd name="connsiteX22" fmla="*/ 4390018 w 4828428"/>
                <a:gd name="connsiteY22" fmla="*/ 902766 h 2239316"/>
                <a:gd name="connsiteX23" fmla="*/ 3603530 w 4828428"/>
                <a:gd name="connsiteY23" fmla="*/ 574100 h 2239316"/>
                <a:gd name="connsiteX24" fmla="*/ 2273206 w 4828428"/>
                <a:gd name="connsiteY24" fmla="*/ 334300 h 2239316"/>
                <a:gd name="connsiteX25" fmla="*/ 1834552 w 4828428"/>
                <a:gd name="connsiteY25" fmla="*/ 424964 h 2239316"/>
                <a:gd name="connsiteX26" fmla="*/ 1278682 w 4828428"/>
                <a:gd name="connsiteY26" fmla="*/ 605884 h 2239316"/>
                <a:gd name="connsiteX27" fmla="*/ 576960 w 4828428"/>
                <a:gd name="connsiteY27" fmla="*/ 762955 h 2239316"/>
                <a:gd name="connsiteX28" fmla="*/ 400504 w 4828428"/>
                <a:gd name="connsiteY28" fmla="*/ 1011699 h 2239316"/>
                <a:gd name="connsiteX29" fmla="*/ 444977 w 4828428"/>
                <a:gd name="connsiteY29" fmla="*/ 1430272 h 2239316"/>
                <a:gd name="connsiteX0" fmla="*/ 24681 w 4870416"/>
                <a:gd name="connsiteY0" fmla="*/ 1241918 h 2239316"/>
                <a:gd name="connsiteX1" fmla="*/ 132058 w 4870416"/>
                <a:gd name="connsiteY1" fmla="*/ 774831 h 2239316"/>
                <a:gd name="connsiteX2" fmla="*/ 846251 w 4870416"/>
                <a:gd name="connsiteY2" fmla="*/ 370666 h 2239316"/>
                <a:gd name="connsiteX3" fmla="*/ 1473970 w 4870416"/>
                <a:gd name="connsiteY3" fmla="*/ 218979 h 2239316"/>
                <a:gd name="connsiteX4" fmla="*/ 1809482 w 4870416"/>
                <a:gd name="connsiteY4" fmla="*/ 107118 h 2239316"/>
                <a:gd name="connsiteX5" fmla="*/ 2278969 w 4870416"/>
                <a:gd name="connsiteY5" fmla="*/ 15953 h 2239316"/>
                <a:gd name="connsiteX6" fmla="*/ 2682455 w 4870416"/>
                <a:gd name="connsiteY6" fmla="*/ 24232 h 2239316"/>
                <a:gd name="connsiteX7" fmla="*/ 3445273 w 4870416"/>
                <a:gd name="connsiteY7" fmla="*/ 252319 h 2239316"/>
                <a:gd name="connsiteX8" fmla="*/ 4216892 w 4870416"/>
                <a:gd name="connsiteY8" fmla="*/ 447660 h 2239316"/>
                <a:gd name="connsiteX9" fmla="*/ 4714296 w 4870416"/>
                <a:gd name="connsiteY9" fmla="*/ 786807 h 2239316"/>
                <a:gd name="connsiteX10" fmla="*/ 4805778 w 4870416"/>
                <a:gd name="connsiteY10" fmla="*/ 1568776 h 2239316"/>
                <a:gd name="connsiteX11" fmla="*/ 4004492 w 4870416"/>
                <a:gd name="connsiteY11" fmla="*/ 2173427 h 2239316"/>
                <a:gd name="connsiteX12" fmla="*/ 2646798 w 4870416"/>
                <a:gd name="connsiteY12" fmla="*/ 2185046 h 2239316"/>
                <a:gd name="connsiteX13" fmla="*/ 1203273 w 4870416"/>
                <a:gd name="connsiteY13" fmla="*/ 2228616 h 2239316"/>
                <a:gd name="connsiteX14" fmla="*/ 429770 w 4870416"/>
                <a:gd name="connsiteY14" fmla="*/ 1960884 h 2239316"/>
                <a:gd name="connsiteX15" fmla="*/ 24681 w 4870416"/>
                <a:gd name="connsiteY15" fmla="*/ 1241918 h 2239316"/>
                <a:gd name="connsiteX16" fmla="*/ 486963 w 4870416"/>
                <a:gd name="connsiteY16" fmla="*/ 1430272 h 2239316"/>
                <a:gd name="connsiteX17" fmla="*/ 656275 w 4870416"/>
                <a:gd name="connsiteY17" fmla="*/ 1665136 h 2239316"/>
                <a:gd name="connsiteX18" fmla="*/ 1473969 w 4870416"/>
                <a:gd name="connsiteY18" fmla="*/ 1902987 h 2239316"/>
                <a:gd name="connsiteX19" fmla="*/ 2705013 w 4870416"/>
                <a:gd name="connsiteY19" fmla="*/ 1876538 h 2239316"/>
                <a:gd name="connsiteX20" fmla="*/ 3989900 w 4870416"/>
                <a:gd name="connsiteY20" fmla="*/ 1814721 h 2239316"/>
                <a:gd name="connsiteX21" fmla="*/ 4471205 w 4870416"/>
                <a:gd name="connsiteY21" fmla="*/ 1565984 h 2239316"/>
                <a:gd name="connsiteX22" fmla="*/ 4432004 w 4870416"/>
                <a:gd name="connsiteY22" fmla="*/ 902766 h 2239316"/>
                <a:gd name="connsiteX23" fmla="*/ 3645516 w 4870416"/>
                <a:gd name="connsiteY23" fmla="*/ 574100 h 2239316"/>
                <a:gd name="connsiteX24" fmla="*/ 2315192 w 4870416"/>
                <a:gd name="connsiteY24" fmla="*/ 334300 h 2239316"/>
                <a:gd name="connsiteX25" fmla="*/ 1876538 w 4870416"/>
                <a:gd name="connsiteY25" fmla="*/ 424964 h 2239316"/>
                <a:gd name="connsiteX26" fmla="*/ 1320668 w 4870416"/>
                <a:gd name="connsiteY26" fmla="*/ 605884 h 2239316"/>
                <a:gd name="connsiteX27" fmla="*/ 618946 w 4870416"/>
                <a:gd name="connsiteY27" fmla="*/ 762955 h 2239316"/>
                <a:gd name="connsiteX28" fmla="*/ 442490 w 4870416"/>
                <a:gd name="connsiteY28" fmla="*/ 1011699 h 2239316"/>
                <a:gd name="connsiteX29" fmla="*/ 486963 w 4870416"/>
                <a:gd name="connsiteY29" fmla="*/ 1430272 h 2239316"/>
                <a:gd name="connsiteX0" fmla="*/ 24681 w 4870414"/>
                <a:gd name="connsiteY0" fmla="*/ 1241918 h 2239316"/>
                <a:gd name="connsiteX1" fmla="*/ 132058 w 4870414"/>
                <a:gd name="connsiteY1" fmla="*/ 774831 h 2239316"/>
                <a:gd name="connsiteX2" fmla="*/ 846251 w 4870414"/>
                <a:gd name="connsiteY2" fmla="*/ 370666 h 2239316"/>
                <a:gd name="connsiteX3" fmla="*/ 1473970 w 4870414"/>
                <a:gd name="connsiteY3" fmla="*/ 218979 h 2239316"/>
                <a:gd name="connsiteX4" fmla="*/ 1809482 w 4870414"/>
                <a:gd name="connsiteY4" fmla="*/ 107118 h 2239316"/>
                <a:gd name="connsiteX5" fmla="*/ 2278969 w 4870414"/>
                <a:gd name="connsiteY5" fmla="*/ 15953 h 2239316"/>
                <a:gd name="connsiteX6" fmla="*/ 2682455 w 4870414"/>
                <a:gd name="connsiteY6" fmla="*/ 24232 h 2239316"/>
                <a:gd name="connsiteX7" fmla="*/ 3445273 w 4870414"/>
                <a:gd name="connsiteY7" fmla="*/ 252319 h 2239316"/>
                <a:gd name="connsiteX8" fmla="*/ 4216892 w 4870414"/>
                <a:gd name="connsiteY8" fmla="*/ 447660 h 2239316"/>
                <a:gd name="connsiteX9" fmla="*/ 4714296 w 4870414"/>
                <a:gd name="connsiteY9" fmla="*/ 786807 h 2239316"/>
                <a:gd name="connsiteX10" fmla="*/ 4805778 w 4870414"/>
                <a:gd name="connsiteY10" fmla="*/ 1568776 h 2239316"/>
                <a:gd name="connsiteX11" fmla="*/ 4004492 w 4870414"/>
                <a:gd name="connsiteY11" fmla="*/ 2173427 h 2239316"/>
                <a:gd name="connsiteX12" fmla="*/ 2646798 w 4870414"/>
                <a:gd name="connsiteY12" fmla="*/ 2185046 h 2239316"/>
                <a:gd name="connsiteX13" fmla="*/ 1203273 w 4870414"/>
                <a:gd name="connsiteY13" fmla="*/ 2228616 h 2239316"/>
                <a:gd name="connsiteX14" fmla="*/ 429770 w 4870414"/>
                <a:gd name="connsiteY14" fmla="*/ 1960884 h 2239316"/>
                <a:gd name="connsiteX15" fmla="*/ 24681 w 4870414"/>
                <a:gd name="connsiteY15" fmla="*/ 1241918 h 2239316"/>
                <a:gd name="connsiteX16" fmla="*/ 382010 w 4870414"/>
                <a:gd name="connsiteY16" fmla="*/ 1352629 h 2239316"/>
                <a:gd name="connsiteX17" fmla="*/ 656275 w 4870414"/>
                <a:gd name="connsiteY17" fmla="*/ 1665136 h 2239316"/>
                <a:gd name="connsiteX18" fmla="*/ 1473969 w 4870414"/>
                <a:gd name="connsiteY18" fmla="*/ 1902987 h 2239316"/>
                <a:gd name="connsiteX19" fmla="*/ 2705013 w 4870414"/>
                <a:gd name="connsiteY19" fmla="*/ 1876538 h 2239316"/>
                <a:gd name="connsiteX20" fmla="*/ 3989900 w 4870414"/>
                <a:gd name="connsiteY20" fmla="*/ 1814721 h 2239316"/>
                <a:gd name="connsiteX21" fmla="*/ 4471205 w 4870414"/>
                <a:gd name="connsiteY21" fmla="*/ 1565984 h 2239316"/>
                <a:gd name="connsiteX22" fmla="*/ 4432004 w 4870414"/>
                <a:gd name="connsiteY22" fmla="*/ 902766 h 2239316"/>
                <a:gd name="connsiteX23" fmla="*/ 3645516 w 4870414"/>
                <a:gd name="connsiteY23" fmla="*/ 574100 h 2239316"/>
                <a:gd name="connsiteX24" fmla="*/ 2315192 w 4870414"/>
                <a:gd name="connsiteY24" fmla="*/ 334300 h 2239316"/>
                <a:gd name="connsiteX25" fmla="*/ 1876538 w 4870414"/>
                <a:gd name="connsiteY25" fmla="*/ 424964 h 2239316"/>
                <a:gd name="connsiteX26" fmla="*/ 1320668 w 4870414"/>
                <a:gd name="connsiteY26" fmla="*/ 605884 h 2239316"/>
                <a:gd name="connsiteX27" fmla="*/ 618946 w 4870414"/>
                <a:gd name="connsiteY27" fmla="*/ 762955 h 2239316"/>
                <a:gd name="connsiteX28" fmla="*/ 442490 w 4870414"/>
                <a:gd name="connsiteY28" fmla="*/ 1011699 h 2239316"/>
                <a:gd name="connsiteX29" fmla="*/ 382010 w 4870414"/>
                <a:gd name="connsiteY29" fmla="*/ 1352629 h 2239316"/>
                <a:gd name="connsiteX0" fmla="*/ 24681 w 4905736"/>
                <a:gd name="connsiteY0" fmla="*/ 1241918 h 2239316"/>
                <a:gd name="connsiteX1" fmla="*/ 132058 w 4905736"/>
                <a:gd name="connsiteY1" fmla="*/ 774831 h 2239316"/>
                <a:gd name="connsiteX2" fmla="*/ 846251 w 4905736"/>
                <a:gd name="connsiteY2" fmla="*/ 370666 h 2239316"/>
                <a:gd name="connsiteX3" fmla="*/ 1473970 w 4905736"/>
                <a:gd name="connsiteY3" fmla="*/ 218979 h 2239316"/>
                <a:gd name="connsiteX4" fmla="*/ 1809482 w 4905736"/>
                <a:gd name="connsiteY4" fmla="*/ 107118 h 2239316"/>
                <a:gd name="connsiteX5" fmla="*/ 2278969 w 4905736"/>
                <a:gd name="connsiteY5" fmla="*/ 15953 h 2239316"/>
                <a:gd name="connsiteX6" fmla="*/ 2682455 w 4905736"/>
                <a:gd name="connsiteY6" fmla="*/ 24232 h 2239316"/>
                <a:gd name="connsiteX7" fmla="*/ 3445273 w 4905736"/>
                <a:gd name="connsiteY7" fmla="*/ 252319 h 2239316"/>
                <a:gd name="connsiteX8" fmla="*/ 4216892 w 4905736"/>
                <a:gd name="connsiteY8" fmla="*/ 447660 h 2239316"/>
                <a:gd name="connsiteX9" fmla="*/ 4789262 w 4905736"/>
                <a:gd name="connsiteY9" fmla="*/ 786807 h 2239316"/>
                <a:gd name="connsiteX10" fmla="*/ 4805778 w 4905736"/>
                <a:gd name="connsiteY10" fmla="*/ 1568776 h 2239316"/>
                <a:gd name="connsiteX11" fmla="*/ 4004492 w 4905736"/>
                <a:gd name="connsiteY11" fmla="*/ 2173427 h 2239316"/>
                <a:gd name="connsiteX12" fmla="*/ 2646798 w 4905736"/>
                <a:gd name="connsiteY12" fmla="*/ 2185046 h 2239316"/>
                <a:gd name="connsiteX13" fmla="*/ 1203273 w 4905736"/>
                <a:gd name="connsiteY13" fmla="*/ 2228616 h 2239316"/>
                <a:gd name="connsiteX14" fmla="*/ 429770 w 4905736"/>
                <a:gd name="connsiteY14" fmla="*/ 1960884 h 2239316"/>
                <a:gd name="connsiteX15" fmla="*/ 24681 w 4905736"/>
                <a:gd name="connsiteY15" fmla="*/ 1241918 h 2239316"/>
                <a:gd name="connsiteX16" fmla="*/ 382010 w 4905736"/>
                <a:gd name="connsiteY16" fmla="*/ 1352629 h 2239316"/>
                <a:gd name="connsiteX17" fmla="*/ 656275 w 4905736"/>
                <a:gd name="connsiteY17" fmla="*/ 1665136 h 2239316"/>
                <a:gd name="connsiteX18" fmla="*/ 1473969 w 4905736"/>
                <a:gd name="connsiteY18" fmla="*/ 1902987 h 2239316"/>
                <a:gd name="connsiteX19" fmla="*/ 2705013 w 4905736"/>
                <a:gd name="connsiteY19" fmla="*/ 1876538 h 2239316"/>
                <a:gd name="connsiteX20" fmla="*/ 3989900 w 4905736"/>
                <a:gd name="connsiteY20" fmla="*/ 1814721 h 2239316"/>
                <a:gd name="connsiteX21" fmla="*/ 4471205 w 4905736"/>
                <a:gd name="connsiteY21" fmla="*/ 1565984 h 2239316"/>
                <a:gd name="connsiteX22" fmla="*/ 4432004 w 4905736"/>
                <a:gd name="connsiteY22" fmla="*/ 902766 h 2239316"/>
                <a:gd name="connsiteX23" fmla="*/ 3645516 w 4905736"/>
                <a:gd name="connsiteY23" fmla="*/ 574100 h 2239316"/>
                <a:gd name="connsiteX24" fmla="*/ 2315192 w 4905736"/>
                <a:gd name="connsiteY24" fmla="*/ 334300 h 2239316"/>
                <a:gd name="connsiteX25" fmla="*/ 1876538 w 4905736"/>
                <a:gd name="connsiteY25" fmla="*/ 424964 h 2239316"/>
                <a:gd name="connsiteX26" fmla="*/ 1320668 w 4905736"/>
                <a:gd name="connsiteY26" fmla="*/ 605884 h 2239316"/>
                <a:gd name="connsiteX27" fmla="*/ 618946 w 4905736"/>
                <a:gd name="connsiteY27" fmla="*/ 762955 h 2239316"/>
                <a:gd name="connsiteX28" fmla="*/ 442490 w 4905736"/>
                <a:gd name="connsiteY28" fmla="*/ 1011699 h 2239316"/>
                <a:gd name="connsiteX29" fmla="*/ 382010 w 4905736"/>
                <a:gd name="connsiteY29" fmla="*/ 1352629 h 2239316"/>
                <a:gd name="connsiteX0" fmla="*/ 24681 w 4905736"/>
                <a:gd name="connsiteY0" fmla="*/ 1241918 h 2239316"/>
                <a:gd name="connsiteX1" fmla="*/ 132058 w 4905736"/>
                <a:gd name="connsiteY1" fmla="*/ 774831 h 2239316"/>
                <a:gd name="connsiteX2" fmla="*/ 846251 w 4905736"/>
                <a:gd name="connsiteY2" fmla="*/ 370666 h 2239316"/>
                <a:gd name="connsiteX3" fmla="*/ 1473970 w 4905736"/>
                <a:gd name="connsiteY3" fmla="*/ 218979 h 2239316"/>
                <a:gd name="connsiteX4" fmla="*/ 1809482 w 4905736"/>
                <a:gd name="connsiteY4" fmla="*/ 107118 h 2239316"/>
                <a:gd name="connsiteX5" fmla="*/ 2278969 w 4905736"/>
                <a:gd name="connsiteY5" fmla="*/ 15953 h 2239316"/>
                <a:gd name="connsiteX6" fmla="*/ 2682455 w 4905736"/>
                <a:gd name="connsiteY6" fmla="*/ 24232 h 2239316"/>
                <a:gd name="connsiteX7" fmla="*/ 3445273 w 4905736"/>
                <a:gd name="connsiteY7" fmla="*/ 252319 h 2239316"/>
                <a:gd name="connsiteX8" fmla="*/ 4216892 w 4905736"/>
                <a:gd name="connsiteY8" fmla="*/ 447660 h 2239316"/>
                <a:gd name="connsiteX9" fmla="*/ 4789262 w 4905736"/>
                <a:gd name="connsiteY9" fmla="*/ 786807 h 2239316"/>
                <a:gd name="connsiteX10" fmla="*/ 4805778 w 4905736"/>
                <a:gd name="connsiteY10" fmla="*/ 1568776 h 2239316"/>
                <a:gd name="connsiteX11" fmla="*/ 4004492 w 4905736"/>
                <a:gd name="connsiteY11" fmla="*/ 2173427 h 2239316"/>
                <a:gd name="connsiteX12" fmla="*/ 2646798 w 4905736"/>
                <a:gd name="connsiteY12" fmla="*/ 2185046 h 2239316"/>
                <a:gd name="connsiteX13" fmla="*/ 1203273 w 4905736"/>
                <a:gd name="connsiteY13" fmla="*/ 2228616 h 2239316"/>
                <a:gd name="connsiteX14" fmla="*/ 429770 w 4905736"/>
                <a:gd name="connsiteY14" fmla="*/ 1960884 h 2239316"/>
                <a:gd name="connsiteX15" fmla="*/ 24681 w 4905736"/>
                <a:gd name="connsiteY15" fmla="*/ 1241918 h 2239316"/>
                <a:gd name="connsiteX16" fmla="*/ 382010 w 4905736"/>
                <a:gd name="connsiteY16" fmla="*/ 1352629 h 2239316"/>
                <a:gd name="connsiteX17" fmla="*/ 656275 w 4905736"/>
                <a:gd name="connsiteY17" fmla="*/ 1665136 h 2239316"/>
                <a:gd name="connsiteX18" fmla="*/ 1473969 w 4905736"/>
                <a:gd name="connsiteY18" fmla="*/ 1902987 h 2239316"/>
                <a:gd name="connsiteX19" fmla="*/ 2705013 w 4905736"/>
                <a:gd name="connsiteY19" fmla="*/ 1876538 h 2239316"/>
                <a:gd name="connsiteX20" fmla="*/ 3989900 w 4905736"/>
                <a:gd name="connsiteY20" fmla="*/ 1814721 h 2239316"/>
                <a:gd name="connsiteX21" fmla="*/ 4471205 w 4905736"/>
                <a:gd name="connsiteY21" fmla="*/ 1565984 h 2239316"/>
                <a:gd name="connsiteX22" fmla="*/ 4521965 w 4905736"/>
                <a:gd name="connsiteY22" fmla="*/ 922175 h 2239316"/>
                <a:gd name="connsiteX23" fmla="*/ 3645516 w 4905736"/>
                <a:gd name="connsiteY23" fmla="*/ 574100 h 2239316"/>
                <a:gd name="connsiteX24" fmla="*/ 2315192 w 4905736"/>
                <a:gd name="connsiteY24" fmla="*/ 334300 h 2239316"/>
                <a:gd name="connsiteX25" fmla="*/ 1876538 w 4905736"/>
                <a:gd name="connsiteY25" fmla="*/ 424964 h 2239316"/>
                <a:gd name="connsiteX26" fmla="*/ 1320668 w 4905736"/>
                <a:gd name="connsiteY26" fmla="*/ 605884 h 2239316"/>
                <a:gd name="connsiteX27" fmla="*/ 618946 w 4905736"/>
                <a:gd name="connsiteY27" fmla="*/ 762955 h 2239316"/>
                <a:gd name="connsiteX28" fmla="*/ 442490 w 4905736"/>
                <a:gd name="connsiteY28" fmla="*/ 1011699 h 2239316"/>
                <a:gd name="connsiteX29" fmla="*/ 382010 w 4905736"/>
                <a:gd name="connsiteY29" fmla="*/ 1352629 h 2239316"/>
                <a:gd name="connsiteX0" fmla="*/ 24681 w 4905736"/>
                <a:gd name="connsiteY0" fmla="*/ 1241918 h 2222030"/>
                <a:gd name="connsiteX1" fmla="*/ 132058 w 4905736"/>
                <a:gd name="connsiteY1" fmla="*/ 774831 h 2222030"/>
                <a:gd name="connsiteX2" fmla="*/ 846251 w 4905736"/>
                <a:gd name="connsiteY2" fmla="*/ 370666 h 2222030"/>
                <a:gd name="connsiteX3" fmla="*/ 1473970 w 4905736"/>
                <a:gd name="connsiteY3" fmla="*/ 218979 h 2222030"/>
                <a:gd name="connsiteX4" fmla="*/ 1809482 w 4905736"/>
                <a:gd name="connsiteY4" fmla="*/ 107118 h 2222030"/>
                <a:gd name="connsiteX5" fmla="*/ 2278969 w 4905736"/>
                <a:gd name="connsiteY5" fmla="*/ 15953 h 2222030"/>
                <a:gd name="connsiteX6" fmla="*/ 2682455 w 4905736"/>
                <a:gd name="connsiteY6" fmla="*/ 24232 h 2222030"/>
                <a:gd name="connsiteX7" fmla="*/ 3445273 w 4905736"/>
                <a:gd name="connsiteY7" fmla="*/ 252319 h 2222030"/>
                <a:gd name="connsiteX8" fmla="*/ 4216892 w 4905736"/>
                <a:gd name="connsiteY8" fmla="*/ 447660 h 2222030"/>
                <a:gd name="connsiteX9" fmla="*/ 4789262 w 4905736"/>
                <a:gd name="connsiteY9" fmla="*/ 786807 h 2222030"/>
                <a:gd name="connsiteX10" fmla="*/ 4805778 w 4905736"/>
                <a:gd name="connsiteY10" fmla="*/ 1568776 h 2222030"/>
                <a:gd name="connsiteX11" fmla="*/ 4004492 w 4905736"/>
                <a:gd name="connsiteY11" fmla="*/ 2173427 h 2222030"/>
                <a:gd name="connsiteX12" fmla="*/ 2646798 w 4905736"/>
                <a:gd name="connsiteY12" fmla="*/ 2185046 h 2222030"/>
                <a:gd name="connsiteX13" fmla="*/ 1383192 w 4905736"/>
                <a:gd name="connsiteY13" fmla="*/ 2209204 h 2222030"/>
                <a:gd name="connsiteX14" fmla="*/ 429770 w 4905736"/>
                <a:gd name="connsiteY14" fmla="*/ 1960884 h 2222030"/>
                <a:gd name="connsiteX15" fmla="*/ 24681 w 4905736"/>
                <a:gd name="connsiteY15" fmla="*/ 1241918 h 2222030"/>
                <a:gd name="connsiteX16" fmla="*/ 382010 w 4905736"/>
                <a:gd name="connsiteY16" fmla="*/ 1352629 h 2222030"/>
                <a:gd name="connsiteX17" fmla="*/ 656275 w 4905736"/>
                <a:gd name="connsiteY17" fmla="*/ 1665136 h 2222030"/>
                <a:gd name="connsiteX18" fmla="*/ 1473969 w 4905736"/>
                <a:gd name="connsiteY18" fmla="*/ 1902987 h 2222030"/>
                <a:gd name="connsiteX19" fmla="*/ 2705013 w 4905736"/>
                <a:gd name="connsiteY19" fmla="*/ 1876538 h 2222030"/>
                <a:gd name="connsiteX20" fmla="*/ 3989900 w 4905736"/>
                <a:gd name="connsiteY20" fmla="*/ 1814721 h 2222030"/>
                <a:gd name="connsiteX21" fmla="*/ 4471205 w 4905736"/>
                <a:gd name="connsiteY21" fmla="*/ 1565984 h 2222030"/>
                <a:gd name="connsiteX22" fmla="*/ 4521965 w 4905736"/>
                <a:gd name="connsiteY22" fmla="*/ 922175 h 2222030"/>
                <a:gd name="connsiteX23" fmla="*/ 3645516 w 4905736"/>
                <a:gd name="connsiteY23" fmla="*/ 574100 h 2222030"/>
                <a:gd name="connsiteX24" fmla="*/ 2315192 w 4905736"/>
                <a:gd name="connsiteY24" fmla="*/ 334300 h 2222030"/>
                <a:gd name="connsiteX25" fmla="*/ 1876538 w 4905736"/>
                <a:gd name="connsiteY25" fmla="*/ 424964 h 2222030"/>
                <a:gd name="connsiteX26" fmla="*/ 1320668 w 4905736"/>
                <a:gd name="connsiteY26" fmla="*/ 605884 h 2222030"/>
                <a:gd name="connsiteX27" fmla="*/ 618946 w 4905736"/>
                <a:gd name="connsiteY27" fmla="*/ 762955 h 2222030"/>
                <a:gd name="connsiteX28" fmla="*/ 442490 w 4905736"/>
                <a:gd name="connsiteY28" fmla="*/ 1011699 h 2222030"/>
                <a:gd name="connsiteX29" fmla="*/ 382010 w 4905736"/>
                <a:gd name="connsiteY29" fmla="*/ 1352629 h 2222030"/>
                <a:gd name="connsiteX0" fmla="*/ 24681 w 4905736"/>
                <a:gd name="connsiteY0" fmla="*/ 1241918 h 2302082"/>
                <a:gd name="connsiteX1" fmla="*/ 132058 w 4905736"/>
                <a:gd name="connsiteY1" fmla="*/ 774831 h 2302082"/>
                <a:gd name="connsiteX2" fmla="*/ 846251 w 4905736"/>
                <a:gd name="connsiteY2" fmla="*/ 370666 h 2302082"/>
                <a:gd name="connsiteX3" fmla="*/ 1473970 w 4905736"/>
                <a:gd name="connsiteY3" fmla="*/ 218979 h 2302082"/>
                <a:gd name="connsiteX4" fmla="*/ 1809482 w 4905736"/>
                <a:gd name="connsiteY4" fmla="*/ 107118 h 2302082"/>
                <a:gd name="connsiteX5" fmla="*/ 2278969 w 4905736"/>
                <a:gd name="connsiteY5" fmla="*/ 15953 h 2302082"/>
                <a:gd name="connsiteX6" fmla="*/ 2682455 w 4905736"/>
                <a:gd name="connsiteY6" fmla="*/ 24232 h 2302082"/>
                <a:gd name="connsiteX7" fmla="*/ 3445273 w 4905736"/>
                <a:gd name="connsiteY7" fmla="*/ 252319 h 2302082"/>
                <a:gd name="connsiteX8" fmla="*/ 4216892 w 4905736"/>
                <a:gd name="connsiteY8" fmla="*/ 447660 h 2302082"/>
                <a:gd name="connsiteX9" fmla="*/ 4789262 w 4905736"/>
                <a:gd name="connsiteY9" fmla="*/ 786807 h 2302082"/>
                <a:gd name="connsiteX10" fmla="*/ 4805778 w 4905736"/>
                <a:gd name="connsiteY10" fmla="*/ 1568776 h 2302082"/>
                <a:gd name="connsiteX11" fmla="*/ 4004492 w 4905736"/>
                <a:gd name="connsiteY11" fmla="*/ 2173427 h 2302082"/>
                <a:gd name="connsiteX12" fmla="*/ 2631805 w 4905736"/>
                <a:gd name="connsiteY12" fmla="*/ 2301511 h 2302082"/>
                <a:gd name="connsiteX13" fmla="*/ 1383192 w 4905736"/>
                <a:gd name="connsiteY13" fmla="*/ 2209204 h 2302082"/>
                <a:gd name="connsiteX14" fmla="*/ 429770 w 4905736"/>
                <a:gd name="connsiteY14" fmla="*/ 1960884 h 2302082"/>
                <a:gd name="connsiteX15" fmla="*/ 24681 w 4905736"/>
                <a:gd name="connsiteY15" fmla="*/ 1241918 h 2302082"/>
                <a:gd name="connsiteX16" fmla="*/ 382010 w 4905736"/>
                <a:gd name="connsiteY16" fmla="*/ 1352629 h 2302082"/>
                <a:gd name="connsiteX17" fmla="*/ 656275 w 4905736"/>
                <a:gd name="connsiteY17" fmla="*/ 1665136 h 2302082"/>
                <a:gd name="connsiteX18" fmla="*/ 1473969 w 4905736"/>
                <a:gd name="connsiteY18" fmla="*/ 1902987 h 2302082"/>
                <a:gd name="connsiteX19" fmla="*/ 2705013 w 4905736"/>
                <a:gd name="connsiteY19" fmla="*/ 1876538 h 2302082"/>
                <a:gd name="connsiteX20" fmla="*/ 3989900 w 4905736"/>
                <a:gd name="connsiteY20" fmla="*/ 1814721 h 2302082"/>
                <a:gd name="connsiteX21" fmla="*/ 4471205 w 4905736"/>
                <a:gd name="connsiteY21" fmla="*/ 1565984 h 2302082"/>
                <a:gd name="connsiteX22" fmla="*/ 4521965 w 4905736"/>
                <a:gd name="connsiteY22" fmla="*/ 922175 h 2302082"/>
                <a:gd name="connsiteX23" fmla="*/ 3645516 w 4905736"/>
                <a:gd name="connsiteY23" fmla="*/ 574100 h 2302082"/>
                <a:gd name="connsiteX24" fmla="*/ 2315192 w 4905736"/>
                <a:gd name="connsiteY24" fmla="*/ 334300 h 2302082"/>
                <a:gd name="connsiteX25" fmla="*/ 1876538 w 4905736"/>
                <a:gd name="connsiteY25" fmla="*/ 424964 h 2302082"/>
                <a:gd name="connsiteX26" fmla="*/ 1320668 w 4905736"/>
                <a:gd name="connsiteY26" fmla="*/ 605884 h 2302082"/>
                <a:gd name="connsiteX27" fmla="*/ 618946 w 4905736"/>
                <a:gd name="connsiteY27" fmla="*/ 762955 h 2302082"/>
                <a:gd name="connsiteX28" fmla="*/ 442490 w 4905736"/>
                <a:gd name="connsiteY28" fmla="*/ 1011699 h 2302082"/>
                <a:gd name="connsiteX29" fmla="*/ 382010 w 4905736"/>
                <a:gd name="connsiteY29" fmla="*/ 1352629 h 2302082"/>
                <a:gd name="connsiteX0" fmla="*/ 24681 w 4905736"/>
                <a:gd name="connsiteY0" fmla="*/ 1241918 h 2302082"/>
                <a:gd name="connsiteX1" fmla="*/ 132058 w 4905736"/>
                <a:gd name="connsiteY1" fmla="*/ 774831 h 2302082"/>
                <a:gd name="connsiteX2" fmla="*/ 846251 w 4905736"/>
                <a:gd name="connsiteY2" fmla="*/ 370666 h 2302082"/>
                <a:gd name="connsiteX3" fmla="*/ 1473970 w 4905736"/>
                <a:gd name="connsiteY3" fmla="*/ 218979 h 2302082"/>
                <a:gd name="connsiteX4" fmla="*/ 1809482 w 4905736"/>
                <a:gd name="connsiteY4" fmla="*/ 107118 h 2302082"/>
                <a:gd name="connsiteX5" fmla="*/ 2278969 w 4905736"/>
                <a:gd name="connsiteY5" fmla="*/ 15953 h 2302082"/>
                <a:gd name="connsiteX6" fmla="*/ 2682455 w 4905736"/>
                <a:gd name="connsiteY6" fmla="*/ 24232 h 2302082"/>
                <a:gd name="connsiteX7" fmla="*/ 3445273 w 4905736"/>
                <a:gd name="connsiteY7" fmla="*/ 252319 h 2302082"/>
                <a:gd name="connsiteX8" fmla="*/ 4216892 w 4905736"/>
                <a:gd name="connsiteY8" fmla="*/ 447660 h 2302082"/>
                <a:gd name="connsiteX9" fmla="*/ 4789262 w 4905736"/>
                <a:gd name="connsiteY9" fmla="*/ 786807 h 2302082"/>
                <a:gd name="connsiteX10" fmla="*/ 4805778 w 4905736"/>
                <a:gd name="connsiteY10" fmla="*/ 1568776 h 2302082"/>
                <a:gd name="connsiteX11" fmla="*/ 4004492 w 4905736"/>
                <a:gd name="connsiteY11" fmla="*/ 2173427 h 2302082"/>
                <a:gd name="connsiteX12" fmla="*/ 2631805 w 4905736"/>
                <a:gd name="connsiteY12" fmla="*/ 2301511 h 2302082"/>
                <a:gd name="connsiteX13" fmla="*/ 1383192 w 4905736"/>
                <a:gd name="connsiteY13" fmla="*/ 2209204 h 2302082"/>
                <a:gd name="connsiteX14" fmla="*/ 429770 w 4905736"/>
                <a:gd name="connsiteY14" fmla="*/ 1960884 h 2302082"/>
                <a:gd name="connsiteX15" fmla="*/ 24681 w 4905736"/>
                <a:gd name="connsiteY15" fmla="*/ 1241918 h 2302082"/>
                <a:gd name="connsiteX16" fmla="*/ 382010 w 4905736"/>
                <a:gd name="connsiteY16" fmla="*/ 1352629 h 2302082"/>
                <a:gd name="connsiteX17" fmla="*/ 656275 w 4905736"/>
                <a:gd name="connsiteY17" fmla="*/ 1665136 h 2302082"/>
                <a:gd name="connsiteX18" fmla="*/ 1488961 w 4905736"/>
                <a:gd name="connsiteY18" fmla="*/ 1767112 h 2302082"/>
                <a:gd name="connsiteX19" fmla="*/ 2705013 w 4905736"/>
                <a:gd name="connsiteY19" fmla="*/ 1876538 h 2302082"/>
                <a:gd name="connsiteX20" fmla="*/ 3989900 w 4905736"/>
                <a:gd name="connsiteY20" fmla="*/ 1814721 h 2302082"/>
                <a:gd name="connsiteX21" fmla="*/ 4471205 w 4905736"/>
                <a:gd name="connsiteY21" fmla="*/ 1565984 h 2302082"/>
                <a:gd name="connsiteX22" fmla="*/ 4521965 w 4905736"/>
                <a:gd name="connsiteY22" fmla="*/ 922175 h 2302082"/>
                <a:gd name="connsiteX23" fmla="*/ 3645516 w 4905736"/>
                <a:gd name="connsiteY23" fmla="*/ 574100 h 2302082"/>
                <a:gd name="connsiteX24" fmla="*/ 2315192 w 4905736"/>
                <a:gd name="connsiteY24" fmla="*/ 334300 h 2302082"/>
                <a:gd name="connsiteX25" fmla="*/ 1876538 w 4905736"/>
                <a:gd name="connsiteY25" fmla="*/ 424964 h 2302082"/>
                <a:gd name="connsiteX26" fmla="*/ 1320668 w 4905736"/>
                <a:gd name="connsiteY26" fmla="*/ 605884 h 2302082"/>
                <a:gd name="connsiteX27" fmla="*/ 618946 w 4905736"/>
                <a:gd name="connsiteY27" fmla="*/ 762955 h 2302082"/>
                <a:gd name="connsiteX28" fmla="*/ 442490 w 4905736"/>
                <a:gd name="connsiteY28" fmla="*/ 1011699 h 2302082"/>
                <a:gd name="connsiteX29" fmla="*/ 382010 w 4905736"/>
                <a:gd name="connsiteY29" fmla="*/ 1352629 h 2302082"/>
                <a:gd name="connsiteX0" fmla="*/ 24681 w 4905736"/>
                <a:gd name="connsiteY0" fmla="*/ 1241918 h 2306352"/>
                <a:gd name="connsiteX1" fmla="*/ 132058 w 4905736"/>
                <a:gd name="connsiteY1" fmla="*/ 774831 h 2306352"/>
                <a:gd name="connsiteX2" fmla="*/ 846251 w 4905736"/>
                <a:gd name="connsiteY2" fmla="*/ 370666 h 2306352"/>
                <a:gd name="connsiteX3" fmla="*/ 1473970 w 4905736"/>
                <a:gd name="connsiteY3" fmla="*/ 218979 h 2306352"/>
                <a:gd name="connsiteX4" fmla="*/ 1809482 w 4905736"/>
                <a:gd name="connsiteY4" fmla="*/ 107118 h 2306352"/>
                <a:gd name="connsiteX5" fmla="*/ 2278969 w 4905736"/>
                <a:gd name="connsiteY5" fmla="*/ 15953 h 2306352"/>
                <a:gd name="connsiteX6" fmla="*/ 2682455 w 4905736"/>
                <a:gd name="connsiteY6" fmla="*/ 24232 h 2306352"/>
                <a:gd name="connsiteX7" fmla="*/ 3445273 w 4905736"/>
                <a:gd name="connsiteY7" fmla="*/ 252319 h 2306352"/>
                <a:gd name="connsiteX8" fmla="*/ 4216892 w 4905736"/>
                <a:gd name="connsiteY8" fmla="*/ 447660 h 2306352"/>
                <a:gd name="connsiteX9" fmla="*/ 4789262 w 4905736"/>
                <a:gd name="connsiteY9" fmla="*/ 786807 h 2306352"/>
                <a:gd name="connsiteX10" fmla="*/ 4805778 w 4905736"/>
                <a:gd name="connsiteY10" fmla="*/ 1568776 h 2306352"/>
                <a:gd name="connsiteX11" fmla="*/ 4004492 w 4905736"/>
                <a:gd name="connsiteY11" fmla="*/ 2173427 h 2306352"/>
                <a:gd name="connsiteX12" fmla="*/ 2631805 w 4905736"/>
                <a:gd name="connsiteY12" fmla="*/ 2301511 h 2306352"/>
                <a:gd name="connsiteX13" fmla="*/ 1428172 w 4905736"/>
                <a:gd name="connsiteY13" fmla="*/ 2073328 h 2306352"/>
                <a:gd name="connsiteX14" fmla="*/ 429770 w 4905736"/>
                <a:gd name="connsiteY14" fmla="*/ 1960884 h 2306352"/>
                <a:gd name="connsiteX15" fmla="*/ 24681 w 4905736"/>
                <a:gd name="connsiteY15" fmla="*/ 1241918 h 2306352"/>
                <a:gd name="connsiteX16" fmla="*/ 382010 w 4905736"/>
                <a:gd name="connsiteY16" fmla="*/ 1352629 h 2306352"/>
                <a:gd name="connsiteX17" fmla="*/ 656275 w 4905736"/>
                <a:gd name="connsiteY17" fmla="*/ 1665136 h 2306352"/>
                <a:gd name="connsiteX18" fmla="*/ 1488961 w 4905736"/>
                <a:gd name="connsiteY18" fmla="*/ 1767112 h 2306352"/>
                <a:gd name="connsiteX19" fmla="*/ 2705013 w 4905736"/>
                <a:gd name="connsiteY19" fmla="*/ 1876538 h 2306352"/>
                <a:gd name="connsiteX20" fmla="*/ 3989900 w 4905736"/>
                <a:gd name="connsiteY20" fmla="*/ 1814721 h 2306352"/>
                <a:gd name="connsiteX21" fmla="*/ 4471205 w 4905736"/>
                <a:gd name="connsiteY21" fmla="*/ 1565984 h 2306352"/>
                <a:gd name="connsiteX22" fmla="*/ 4521965 w 4905736"/>
                <a:gd name="connsiteY22" fmla="*/ 922175 h 2306352"/>
                <a:gd name="connsiteX23" fmla="*/ 3645516 w 4905736"/>
                <a:gd name="connsiteY23" fmla="*/ 574100 h 2306352"/>
                <a:gd name="connsiteX24" fmla="*/ 2315192 w 4905736"/>
                <a:gd name="connsiteY24" fmla="*/ 334300 h 2306352"/>
                <a:gd name="connsiteX25" fmla="*/ 1876538 w 4905736"/>
                <a:gd name="connsiteY25" fmla="*/ 424964 h 2306352"/>
                <a:gd name="connsiteX26" fmla="*/ 1320668 w 4905736"/>
                <a:gd name="connsiteY26" fmla="*/ 605884 h 2306352"/>
                <a:gd name="connsiteX27" fmla="*/ 618946 w 4905736"/>
                <a:gd name="connsiteY27" fmla="*/ 762955 h 2306352"/>
                <a:gd name="connsiteX28" fmla="*/ 442490 w 4905736"/>
                <a:gd name="connsiteY28" fmla="*/ 1011699 h 2306352"/>
                <a:gd name="connsiteX29" fmla="*/ 382010 w 4905736"/>
                <a:gd name="connsiteY29" fmla="*/ 1352629 h 2306352"/>
                <a:gd name="connsiteX0" fmla="*/ 24681 w 4905736"/>
                <a:gd name="connsiteY0" fmla="*/ 1241918 h 2343244"/>
                <a:gd name="connsiteX1" fmla="*/ 132058 w 4905736"/>
                <a:gd name="connsiteY1" fmla="*/ 774831 h 2343244"/>
                <a:gd name="connsiteX2" fmla="*/ 846251 w 4905736"/>
                <a:gd name="connsiteY2" fmla="*/ 370666 h 2343244"/>
                <a:gd name="connsiteX3" fmla="*/ 1473970 w 4905736"/>
                <a:gd name="connsiteY3" fmla="*/ 218979 h 2343244"/>
                <a:gd name="connsiteX4" fmla="*/ 1809482 w 4905736"/>
                <a:gd name="connsiteY4" fmla="*/ 107118 h 2343244"/>
                <a:gd name="connsiteX5" fmla="*/ 2278969 w 4905736"/>
                <a:gd name="connsiteY5" fmla="*/ 15953 h 2343244"/>
                <a:gd name="connsiteX6" fmla="*/ 2682455 w 4905736"/>
                <a:gd name="connsiteY6" fmla="*/ 24232 h 2343244"/>
                <a:gd name="connsiteX7" fmla="*/ 3445273 w 4905736"/>
                <a:gd name="connsiteY7" fmla="*/ 252319 h 2343244"/>
                <a:gd name="connsiteX8" fmla="*/ 4216892 w 4905736"/>
                <a:gd name="connsiteY8" fmla="*/ 447660 h 2343244"/>
                <a:gd name="connsiteX9" fmla="*/ 4789262 w 4905736"/>
                <a:gd name="connsiteY9" fmla="*/ 786807 h 2343244"/>
                <a:gd name="connsiteX10" fmla="*/ 4805778 w 4905736"/>
                <a:gd name="connsiteY10" fmla="*/ 1568776 h 2343244"/>
                <a:gd name="connsiteX11" fmla="*/ 4004492 w 4905736"/>
                <a:gd name="connsiteY11" fmla="*/ 2173427 h 2343244"/>
                <a:gd name="connsiteX12" fmla="*/ 2736758 w 4905736"/>
                <a:gd name="connsiteY12" fmla="*/ 2340334 h 2343244"/>
                <a:gd name="connsiteX13" fmla="*/ 1428172 w 4905736"/>
                <a:gd name="connsiteY13" fmla="*/ 2073328 h 2343244"/>
                <a:gd name="connsiteX14" fmla="*/ 429770 w 4905736"/>
                <a:gd name="connsiteY14" fmla="*/ 1960884 h 2343244"/>
                <a:gd name="connsiteX15" fmla="*/ 24681 w 4905736"/>
                <a:gd name="connsiteY15" fmla="*/ 1241918 h 2343244"/>
                <a:gd name="connsiteX16" fmla="*/ 382010 w 4905736"/>
                <a:gd name="connsiteY16" fmla="*/ 1352629 h 2343244"/>
                <a:gd name="connsiteX17" fmla="*/ 656275 w 4905736"/>
                <a:gd name="connsiteY17" fmla="*/ 1665136 h 2343244"/>
                <a:gd name="connsiteX18" fmla="*/ 1488961 w 4905736"/>
                <a:gd name="connsiteY18" fmla="*/ 1767112 h 2343244"/>
                <a:gd name="connsiteX19" fmla="*/ 2705013 w 4905736"/>
                <a:gd name="connsiteY19" fmla="*/ 1876538 h 2343244"/>
                <a:gd name="connsiteX20" fmla="*/ 3989900 w 4905736"/>
                <a:gd name="connsiteY20" fmla="*/ 1814721 h 2343244"/>
                <a:gd name="connsiteX21" fmla="*/ 4471205 w 4905736"/>
                <a:gd name="connsiteY21" fmla="*/ 1565984 h 2343244"/>
                <a:gd name="connsiteX22" fmla="*/ 4521965 w 4905736"/>
                <a:gd name="connsiteY22" fmla="*/ 922175 h 2343244"/>
                <a:gd name="connsiteX23" fmla="*/ 3645516 w 4905736"/>
                <a:gd name="connsiteY23" fmla="*/ 574100 h 2343244"/>
                <a:gd name="connsiteX24" fmla="*/ 2315192 w 4905736"/>
                <a:gd name="connsiteY24" fmla="*/ 334300 h 2343244"/>
                <a:gd name="connsiteX25" fmla="*/ 1876538 w 4905736"/>
                <a:gd name="connsiteY25" fmla="*/ 424964 h 2343244"/>
                <a:gd name="connsiteX26" fmla="*/ 1320668 w 4905736"/>
                <a:gd name="connsiteY26" fmla="*/ 605884 h 2343244"/>
                <a:gd name="connsiteX27" fmla="*/ 618946 w 4905736"/>
                <a:gd name="connsiteY27" fmla="*/ 762955 h 2343244"/>
                <a:gd name="connsiteX28" fmla="*/ 442490 w 4905736"/>
                <a:gd name="connsiteY28" fmla="*/ 1011699 h 2343244"/>
                <a:gd name="connsiteX29" fmla="*/ 382010 w 4905736"/>
                <a:gd name="connsiteY29" fmla="*/ 1352629 h 2343244"/>
                <a:gd name="connsiteX0" fmla="*/ 24681 w 4905736"/>
                <a:gd name="connsiteY0" fmla="*/ 1241918 h 2343244"/>
                <a:gd name="connsiteX1" fmla="*/ 132058 w 4905736"/>
                <a:gd name="connsiteY1" fmla="*/ 774831 h 2343244"/>
                <a:gd name="connsiteX2" fmla="*/ 846251 w 4905736"/>
                <a:gd name="connsiteY2" fmla="*/ 370666 h 2343244"/>
                <a:gd name="connsiteX3" fmla="*/ 1473970 w 4905736"/>
                <a:gd name="connsiteY3" fmla="*/ 218979 h 2343244"/>
                <a:gd name="connsiteX4" fmla="*/ 1809482 w 4905736"/>
                <a:gd name="connsiteY4" fmla="*/ 107118 h 2343244"/>
                <a:gd name="connsiteX5" fmla="*/ 2278969 w 4905736"/>
                <a:gd name="connsiteY5" fmla="*/ 15953 h 2343244"/>
                <a:gd name="connsiteX6" fmla="*/ 2682455 w 4905736"/>
                <a:gd name="connsiteY6" fmla="*/ 24232 h 2343244"/>
                <a:gd name="connsiteX7" fmla="*/ 3445273 w 4905736"/>
                <a:gd name="connsiteY7" fmla="*/ 252319 h 2343244"/>
                <a:gd name="connsiteX8" fmla="*/ 4216892 w 4905736"/>
                <a:gd name="connsiteY8" fmla="*/ 447660 h 2343244"/>
                <a:gd name="connsiteX9" fmla="*/ 4789262 w 4905736"/>
                <a:gd name="connsiteY9" fmla="*/ 786807 h 2343244"/>
                <a:gd name="connsiteX10" fmla="*/ 4805778 w 4905736"/>
                <a:gd name="connsiteY10" fmla="*/ 1568776 h 2343244"/>
                <a:gd name="connsiteX11" fmla="*/ 4004492 w 4905736"/>
                <a:gd name="connsiteY11" fmla="*/ 2173427 h 2343244"/>
                <a:gd name="connsiteX12" fmla="*/ 2736758 w 4905736"/>
                <a:gd name="connsiteY12" fmla="*/ 2340334 h 2343244"/>
                <a:gd name="connsiteX13" fmla="*/ 1428172 w 4905736"/>
                <a:gd name="connsiteY13" fmla="*/ 2073328 h 2343244"/>
                <a:gd name="connsiteX14" fmla="*/ 429770 w 4905736"/>
                <a:gd name="connsiteY14" fmla="*/ 1960884 h 2343244"/>
                <a:gd name="connsiteX15" fmla="*/ 24681 w 4905736"/>
                <a:gd name="connsiteY15" fmla="*/ 1241918 h 2343244"/>
                <a:gd name="connsiteX16" fmla="*/ 382010 w 4905736"/>
                <a:gd name="connsiteY16" fmla="*/ 1352629 h 2343244"/>
                <a:gd name="connsiteX17" fmla="*/ 656275 w 4905736"/>
                <a:gd name="connsiteY17" fmla="*/ 1665136 h 2343244"/>
                <a:gd name="connsiteX18" fmla="*/ 1488961 w 4905736"/>
                <a:gd name="connsiteY18" fmla="*/ 1767112 h 2343244"/>
                <a:gd name="connsiteX19" fmla="*/ 2705013 w 4905736"/>
                <a:gd name="connsiteY19" fmla="*/ 1876538 h 2343244"/>
                <a:gd name="connsiteX20" fmla="*/ 2843834 w 4905736"/>
                <a:gd name="connsiteY20" fmla="*/ 1946015 h 2343244"/>
                <a:gd name="connsiteX21" fmla="*/ 3989900 w 4905736"/>
                <a:gd name="connsiteY21" fmla="*/ 1814721 h 2343244"/>
                <a:gd name="connsiteX22" fmla="*/ 4471205 w 4905736"/>
                <a:gd name="connsiteY22" fmla="*/ 1565984 h 2343244"/>
                <a:gd name="connsiteX23" fmla="*/ 4521965 w 4905736"/>
                <a:gd name="connsiteY23" fmla="*/ 922175 h 2343244"/>
                <a:gd name="connsiteX24" fmla="*/ 3645516 w 4905736"/>
                <a:gd name="connsiteY24" fmla="*/ 574100 h 2343244"/>
                <a:gd name="connsiteX25" fmla="*/ 2315192 w 4905736"/>
                <a:gd name="connsiteY25" fmla="*/ 334300 h 2343244"/>
                <a:gd name="connsiteX26" fmla="*/ 1876538 w 4905736"/>
                <a:gd name="connsiteY26" fmla="*/ 424964 h 2343244"/>
                <a:gd name="connsiteX27" fmla="*/ 1320668 w 4905736"/>
                <a:gd name="connsiteY27" fmla="*/ 605884 h 2343244"/>
                <a:gd name="connsiteX28" fmla="*/ 618946 w 4905736"/>
                <a:gd name="connsiteY28" fmla="*/ 762955 h 2343244"/>
                <a:gd name="connsiteX29" fmla="*/ 442490 w 4905736"/>
                <a:gd name="connsiteY29" fmla="*/ 1011699 h 2343244"/>
                <a:gd name="connsiteX30" fmla="*/ 382010 w 4905736"/>
                <a:gd name="connsiteY30" fmla="*/ 1352629 h 2343244"/>
                <a:gd name="connsiteX0" fmla="*/ 24681 w 4905736"/>
                <a:gd name="connsiteY0" fmla="*/ 1241918 h 2343244"/>
                <a:gd name="connsiteX1" fmla="*/ 132058 w 4905736"/>
                <a:gd name="connsiteY1" fmla="*/ 774831 h 2343244"/>
                <a:gd name="connsiteX2" fmla="*/ 846251 w 4905736"/>
                <a:gd name="connsiteY2" fmla="*/ 370666 h 2343244"/>
                <a:gd name="connsiteX3" fmla="*/ 1473970 w 4905736"/>
                <a:gd name="connsiteY3" fmla="*/ 218979 h 2343244"/>
                <a:gd name="connsiteX4" fmla="*/ 1809482 w 4905736"/>
                <a:gd name="connsiteY4" fmla="*/ 107118 h 2343244"/>
                <a:gd name="connsiteX5" fmla="*/ 2278969 w 4905736"/>
                <a:gd name="connsiteY5" fmla="*/ 15953 h 2343244"/>
                <a:gd name="connsiteX6" fmla="*/ 2682455 w 4905736"/>
                <a:gd name="connsiteY6" fmla="*/ 24232 h 2343244"/>
                <a:gd name="connsiteX7" fmla="*/ 3445273 w 4905736"/>
                <a:gd name="connsiteY7" fmla="*/ 252319 h 2343244"/>
                <a:gd name="connsiteX8" fmla="*/ 4216892 w 4905736"/>
                <a:gd name="connsiteY8" fmla="*/ 447660 h 2343244"/>
                <a:gd name="connsiteX9" fmla="*/ 4789262 w 4905736"/>
                <a:gd name="connsiteY9" fmla="*/ 786807 h 2343244"/>
                <a:gd name="connsiteX10" fmla="*/ 4805778 w 4905736"/>
                <a:gd name="connsiteY10" fmla="*/ 1568776 h 2343244"/>
                <a:gd name="connsiteX11" fmla="*/ 4004492 w 4905736"/>
                <a:gd name="connsiteY11" fmla="*/ 2173427 h 2343244"/>
                <a:gd name="connsiteX12" fmla="*/ 2736758 w 4905736"/>
                <a:gd name="connsiteY12" fmla="*/ 2340334 h 2343244"/>
                <a:gd name="connsiteX13" fmla="*/ 1428172 w 4905736"/>
                <a:gd name="connsiteY13" fmla="*/ 2073328 h 2343244"/>
                <a:gd name="connsiteX14" fmla="*/ 429770 w 4905736"/>
                <a:gd name="connsiteY14" fmla="*/ 1960884 h 2343244"/>
                <a:gd name="connsiteX15" fmla="*/ 24681 w 4905736"/>
                <a:gd name="connsiteY15" fmla="*/ 1241918 h 2343244"/>
                <a:gd name="connsiteX16" fmla="*/ 382010 w 4905736"/>
                <a:gd name="connsiteY16" fmla="*/ 1352629 h 2343244"/>
                <a:gd name="connsiteX17" fmla="*/ 656275 w 4905736"/>
                <a:gd name="connsiteY17" fmla="*/ 1665136 h 2343244"/>
                <a:gd name="connsiteX18" fmla="*/ 1488961 w 4905736"/>
                <a:gd name="connsiteY18" fmla="*/ 1767112 h 2343244"/>
                <a:gd name="connsiteX19" fmla="*/ 2794971 w 4905736"/>
                <a:gd name="connsiteY19" fmla="*/ 2012413 h 2343244"/>
                <a:gd name="connsiteX20" fmla="*/ 2843834 w 4905736"/>
                <a:gd name="connsiteY20" fmla="*/ 1946015 h 2343244"/>
                <a:gd name="connsiteX21" fmla="*/ 3989900 w 4905736"/>
                <a:gd name="connsiteY21" fmla="*/ 1814721 h 2343244"/>
                <a:gd name="connsiteX22" fmla="*/ 4471205 w 4905736"/>
                <a:gd name="connsiteY22" fmla="*/ 1565984 h 2343244"/>
                <a:gd name="connsiteX23" fmla="*/ 4521965 w 4905736"/>
                <a:gd name="connsiteY23" fmla="*/ 922175 h 2343244"/>
                <a:gd name="connsiteX24" fmla="*/ 3645516 w 4905736"/>
                <a:gd name="connsiteY24" fmla="*/ 574100 h 2343244"/>
                <a:gd name="connsiteX25" fmla="*/ 2315192 w 4905736"/>
                <a:gd name="connsiteY25" fmla="*/ 334300 h 2343244"/>
                <a:gd name="connsiteX26" fmla="*/ 1876538 w 4905736"/>
                <a:gd name="connsiteY26" fmla="*/ 424964 h 2343244"/>
                <a:gd name="connsiteX27" fmla="*/ 1320668 w 4905736"/>
                <a:gd name="connsiteY27" fmla="*/ 605884 h 2343244"/>
                <a:gd name="connsiteX28" fmla="*/ 618946 w 4905736"/>
                <a:gd name="connsiteY28" fmla="*/ 762955 h 2343244"/>
                <a:gd name="connsiteX29" fmla="*/ 442490 w 4905736"/>
                <a:gd name="connsiteY29" fmla="*/ 1011699 h 2343244"/>
                <a:gd name="connsiteX30" fmla="*/ 382010 w 4905736"/>
                <a:gd name="connsiteY30" fmla="*/ 1352629 h 2343244"/>
                <a:gd name="connsiteX0" fmla="*/ 24681 w 4905736"/>
                <a:gd name="connsiteY0" fmla="*/ 1241918 h 2343244"/>
                <a:gd name="connsiteX1" fmla="*/ 132058 w 4905736"/>
                <a:gd name="connsiteY1" fmla="*/ 774831 h 2343244"/>
                <a:gd name="connsiteX2" fmla="*/ 846251 w 4905736"/>
                <a:gd name="connsiteY2" fmla="*/ 370666 h 2343244"/>
                <a:gd name="connsiteX3" fmla="*/ 1473970 w 4905736"/>
                <a:gd name="connsiteY3" fmla="*/ 218979 h 2343244"/>
                <a:gd name="connsiteX4" fmla="*/ 1809482 w 4905736"/>
                <a:gd name="connsiteY4" fmla="*/ 107118 h 2343244"/>
                <a:gd name="connsiteX5" fmla="*/ 2278969 w 4905736"/>
                <a:gd name="connsiteY5" fmla="*/ 15953 h 2343244"/>
                <a:gd name="connsiteX6" fmla="*/ 2682455 w 4905736"/>
                <a:gd name="connsiteY6" fmla="*/ 24232 h 2343244"/>
                <a:gd name="connsiteX7" fmla="*/ 3445273 w 4905736"/>
                <a:gd name="connsiteY7" fmla="*/ 252319 h 2343244"/>
                <a:gd name="connsiteX8" fmla="*/ 4216892 w 4905736"/>
                <a:gd name="connsiteY8" fmla="*/ 447660 h 2343244"/>
                <a:gd name="connsiteX9" fmla="*/ 4789262 w 4905736"/>
                <a:gd name="connsiteY9" fmla="*/ 786807 h 2343244"/>
                <a:gd name="connsiteX10" fmla="*/ 4805778 w 4905736"/>
                <a:gd name="connsiteY10" fmla="*/ 1568776 h 2343244"/>
                <a:gd name="connsiteX11" fmla="*/ 4004492 w 4905736"/>
                <a:gd name="connsiteY11" fmla="*/ 2173427 h 2343244"/>
                <a:gd name="connsiteX12" fmla="*/ 2736758 w 4905736"/>
                <a:gd name="connsiteY12" fmla="*/ 2340334 h 2343244"/>
                <a:gd name="connsiteX13" fmla="*/ 1428172 w 4905736"/>
                <a:gd name="connsiteY13" fmla="*/ 2073328 h 2343244"/>
                <a:gd name="connsiteX14" fmla="*/ 429770 w 4905736"/>
                <a:gd name="connsiteY14" fmla="*/ 1960884 h 2343244"/>
                <a:gd name="connsiteX15" fmla="*/ 24681 w 4905736"/>
                <a:gd name="connsiteY15" fmla="*/ 1241918 h 2343244"/>
                <a:gd name="connsiteX16" fmla="*/ 382010 w 4905736"/>
                <a:gd name="connsiteY16" fmla="*/ 1352629 h 2343244"/>
                <a:gd name="connsiteX17" fmla="*/ 656275 w 4905736"/>
                <a:gd name="connsiteY17" fmla="*/ 1665136 h 2343244"/>
                <a:gd name="connsiteX18" fmla="*/ 1488961 w 4905736"/>
                <a:gd name="connsiteY18" fmla="*/ 1767112 h 2343244"/>
                <a:gd name="connsiteX19" fmla="*/ 2843834 w 4905736"/>
                <a:gd name="connsiteY19" fmla="*/ 1946015 h 2343244"/>
                <a:gd name="connsiteX20" fmla="*/ 3989900 w 4905736"/>
                <a:gd name="connsiteY20" fmla="*/ 1814721 h 2343244"/>
                <a:gd name="connsiteX21" fmla="*/ 4471205 w 4905736"/>
                <a:gd name="connsiteY21" fmla="*/ 1565984 h 2343244"/>
                <a:gd name="connsiteX22" fmla="*/ 4521965 w 4905736"/>
                <a:gd name="connsiteY22" fmla="*/ 922175 h 2343244"/>
                <a:gd name="connsiteX23" fmla="*/ 3645516 w 4905736"/>
                <a:gd name="connsiteY23" fmla="*/ 574100 h 2343244"/>
                <a:gd name="connsiteX24" fmla="*/ 2315192 w 4905736"/>
                <a:gd name="connsiteY24" fmla="*/ 334300 h 2343244"/>
                <a:gd name="connsiteX25" fmla="*/ 1876538 w 4905736"/>
                <a:gd name="connsiteY25" fmla="*/ 424964 h 2343244"/>
                <a:gd name="connsiteX26" fmla="*/ 1320668 w 4905736"/>
                <a:gd name="connsiteY26" fmla="*/ 605884 h 2343244"/>
                <a:gd name="connsiteX27" fmla="*/ 618946 w 4905736"/>
                <a:gd name="connsiteY27" fmla="*/ 762955 h 2343244"/>
                <a:gd name="connsiteX28" fmla="*/ 442490 w 4905736"/>
                <a:gd name="connsiteY28" fmla="*/ 1011699 h 2343244"/>
                <a:gd name="connsiteX29" fmla="*/ 382010 w 4905736"/>
                <a:gd name="connsiteY29" fmla="*/ 1352629 h 2343244"/>
                <a:gd name="connsiteX0" fmla="*/ 24681 w 4905736"/>
                <a:gd name="connsiteY0" fmla="*/ 1241918 h 2340561"/>
                <a:gd name="connsiteX1" fmla="*/ 132058 w 4905736"/>
                <a:gd name="connsiteY1" fmla="*/ 774831 h 2340561"/>
                <a:gd name="connsiteX2" fmla="*/ 846251 w 4905736"/>
                <a:gd name="connsiteY2" fmla="*/ 370666 h 2340561"/>
                <a:gd name="connsiteX3" fmla="*/ 1473970 w 4905736"/>
                <a:gd name="connsiteY3" fmla="*/ 218979 h 2340561"/>
                <a:gd name="connsiteX4" fmla="*/ 1809482 w 4905736"/>
                <a:gd name="connsiteY4" fmla="*/ 107118 h 2340561"/>
                <a:gd name="connsiteX5" fmla="*/ 2278969 w 4905736"/>
                <a:gd name="connsiteY5" fmla="*/ 15953 h 2340561"/>
                <a:gd name="connsiteX6" fmla="*/ 2682455 w 4905736"/>
                <a:gd name="connsiteY6" fmla="*/ 24232 h 2340561"/>
                <a:gd name="connsiteX7" fmla="*/ 3445273 w 4905736"/>
                <a:gd name="connsiteY7" fmla="*/ 252319 h 2340561"/>
                <a:gd name="connsiteX8" fmla="*/ 4216892 w 4905736"/>
                <a:gd name="connsiteY8" fmla="*/ 447660 h 2340561"/>
                <a:gd name="connsiteX9" fmla="*/ 4789262 w 4905736"/>
                <a:gd name="connsiteY9" fmla="*/ 786807 h 2340561"/>
                <a:gd name="connsiteX10" fmla="*/ 4805778 w 4905736"/>
                <a:gd name="connsiteY10" fmla="*/ 1568776 h 2340561"/>
                <a:gd name="connsiteX11" fmla="*/ 4004492 w 4905736"/>
                <a:gd name="connsiteY11" fmla="*/ 2173427 h 2340561"/>
                <a:gd name="connsiteX12" fmla="*/ 2736758 w 4905736"/>
                <a:gd name="connsiteY12" fmla="*/ 2340334 h 2340561"/>
                <a:gd name="connsiteX13" fmla="*/ 1428172 w 4905736"/>
                <a:gd name="connsiteY13" fmla="*/ 2150972 h 2340561"/>
                <a:gd name="connsiteX14" fmla="*/ 429770 w 4905736"/>
                <a:gd name="connsiteY14" fmla="*/ 1960884 h 2340561"/>
                <a:gd name="connsiteX15" fmla="*/ 24681 w 4905736"/>
                <a:gd name="connsiteY15" fmla="*/ 1241918 h 2340561"/>
                <a:gd name="connsiteX16" fmla="*/ 382010 w 4905736"/>
                <a:gd name="connsiteY16" fmla="*/ 1352629 h 2340561"/>
                <a:gd name="connsiteX17" fmla="*/ 656275 w 4905736"/>
                <a:gd name="connsiteY17" fmla="*/ 1665136 h 2340561"/>
                <a:gd name="connsiteX18" fmla="*/ 1488961 w 4905736"/>
                <a:gd name="connsiteY18" fmla="*/ 1767112 h 2340561"/>
                <a:gd name="connsiteX19" fmla="*/ 2843834 w 4905736"/>
                <a:gd name="connsiteY19" fmla="*/ 1946015 h 2340561"/>
                <a:gd name="connsiteX20" fmla="*/ 3989900 w 4905736"/>
                <a:gd name="connsiteY20" fmla="*/ 1814721 h 2340561"/>
                <a:gd name="connsiteX21" fmla="*/ 4471205 w 4905736"/>
                <a:gd name="connsiteY21" fmla="*/ 1565984 h 2340561"/>
                <a:gd name="connsiteX22" fmla="*/ 4521965 w 4905736"/>
                <a:gd name="connsiteY22" fmla="*/ 922175 h 2340561"/>
                <a:gd name="connsiteX23" fmla="*/ 3645516 w 4905736"/>
                <a:gd name="connsiteY23" fmla="*/ 574100 h 2340561"/>
                <a:gd name="connsiteX24" fmla="*/ 2315192 w 4905736"/>
                <a:gd name="connsiteY24" fmla="*/ 334300 h 2340561"/>
                <a:gd name="connsiteX25" fmla="*/ 1876538 w 4905736"/>
                <a:gd name="connsiteY25" fmla="*/ 424964 h 2340561"/>
                <a:gd name="connsiteX26" fmla="*/ 1320668 w 4905736"/>
                <a:gd name="connsiteY26" fmla="*/ 605884 h 2340561"/>
                <a:gd name="connsiteX27" fmla="*/ 618946 w 4905736"/>
                <a:gd name="connsiteY27" fmla="*/ 762955 h 2340561"/>
                <a:gd name="connsiteX28" fmla="*/ 442490 w 4905736"/>
                <a:gd name="connsiteY28" fmla="*/ 1011699 h 2340561"/>
                <a:gd name="connsiteX29" fmla="*/ 382010 w 4905736"/>
                <a:gd name="connsiteY29" fmla="*/ 1352629 h 2340561"/>
                <a:gd name="connsiteX0" fmla="*/ 24681 w 4905736"/>
                <a:gd name="connsiteY0" fmla="*/ 1241918 h 2340561"/>
                <a:gd name="connsiteX1" fmla="*/ 132058 w 4905736"/>
                <a:gd name="connsiteY1" fmla="*/ 774831 h 2340561"/>
                <a:gd name="connsiteX2" fmla="*/ 846251 w 4905736"/>
                <a:gd name="connsiteY2" fmla="*/ 370666 h 2340561"/>
                <a:gd name="connsiteX3" fmla="*/ 1473970 w 4905736"/>
                <a:gd name="connsiteY3" fmla="*/ 218979 h 2340561"/>
                <a:gd name="connsiteX4" fmla="*/ 1809482 w 4905736"/>
                <a:gd name="connsiteY4" fmla="*/ 107118 h 2340561"/>
                <a:gd name="connsiteX5" fmla="*/ 2278969 w 4905736"/>
                <a:gd name="connsiteY5" fmla="*/ 15953 h 2340561"/>
                <a:gd name="connsiteX6" fmla="*/ 2682455 w 4905736"/>
                <a:gd name="connsiteY6" fmla="*/ 24232 h 2340561"/>
                <a:gd name="connsiteX7" fmla="*/ 3445273 w 4905736"/>
                <a:gd name="connsiteY7" fmla="*/ 252319 h 2340561"/>
                <a:gd name="connsiteX8" fmla="*/ 4216892 w 4905736"/>
                <a:gd name="connsiteY8" fmla="*/ 447660 h 2340561"/>
                <a:gd name="connsiteX9" fmla="*/ 4789262 w 4905736"/>
                <a:gd name="connsiteY9" fmla="*/ 786807 h 2340561"/>
                <a:gd name="connsiteX10" fmla="*/ 4805778 w 4905736"/>
                <a:gd name="connsiteY10" fmla="*/ 1568776 h 2340561"/>
                <a:gd name="connsiteX11" fmla="*/ 4004492 w 4905736"/>
                <a:gd name="connsiteY11" fmla="*/ 2173427 h 2340561"/>
                <a:gd name="connsiteX12" fmla="*/ 2736758 w 4905736"/>
                <a:gd name="connsiteY12" fmla="*/ 2340334 h 2340561"/>
                <a:gd name="connsiteX13" fmla="*/ 1428172 w 4905736"/>
                <a:gd name="connsiteY13" fmla="*/ 2150972 h 2340561"/>
                <a:gd name="connsiteX14" fmla="*/ 429770 w 4905736"/>
                <a:gd name="connsiteY14" fmla="*/ 1960884 h 2340561"/>
                <a:gd name="connsiteX15" fmla="*/ 24681 w 4905736"/>
                <a:gd name="connsiteY15" fmla="*/ 1241918 h 2340561"/>
                <a:gd name="connsiteX16" fmla="*/ 382010 w 4905736"/>
                <a:gd name="connsiteY16" fmla="*/ 1352629 h 2340561"/>
                <a:gd name="connsiteX17" fmla="*/ 656275 w 4905736"/>
                <a:gd name="connsiteY17" fmla="*/ 1665136 h 2340561"/>
                <a:gd name="connsiteX18" fmla="*/ 1728854 w 4905736"/>
                <a:gd name="connsiteY18" fmla="*/ 1573005 h 2340561"/>
                <a:gd name="connsiteX19" fmla="*/ 2843834 w 4905736"/>
                <a:gd name="connsiteY19" fmla="*/ 1946015 h 2340561"/>
                <a:gd name="connsiteX20" fmla="*/ 3989900 w 4905736"/>
                <a:gd name="connsiteY20" fmla="*/ 1814721 h 2340561"/>
                <a:gd name="connsiteX21" fmla="*/ 4471205 w 4905736"/>
                <a:gd name="connsiteY21" fmla="*/ 1565984 h 2340561"/>
                <a:gd name="connsiteX22" fmla="*/ 4521965 w 4905736"/>
                <a:gd name="connsiteY22" fmla="*/ 922175 h 2340561"/>
                <a:gd name="connsiteX23" fmla="*/ 3645516 w 4905736"/>
                <a:gd name="connsiteY23" fmla="*/ 574100 h 2340561"/>
                <a:gd name="connsiteX24" fmla="*/ 2315192 w 4905736"/>
                <a:gd name="connsiteY24" fmla="*/ 334300 h 2340561"/>
                <a:gd name="connsiteX25" fmla="*/ 1876538 w 4905736"/>
                <a:gd name="connsiteY25" fmla="*/ 424964 h 2340561"/>
                <a:gd name="connsiteX26" fmla="*/ 1320668 w 4905736"/>
                <a:gd name="connsiteY26" fmla="*/ 605884 h 2340561"/>
                <a:gd name="connsiteX27" fmla="*/ 618946 w 4905736"/>
                <a:gd name="connsiteY27" fmla="*/ 762955 h 2340561"/>
                <a:gd name="connsiteX28" fmla="*/ 442490 w 4905736"/>
                <a:gd name="connsiteY28" fmla="*/ 1011699 h 2340561"/>
                <a:gd name="connsiteX29" fmla="*/ 382010 w 4905736"/>
                <a:gd name="connsiteY29" fmla="*/ 1352629 h 2340561"/>
                <a:gd name="connsiteX0" fmla="*/ 24681 w 4905736"/>
                <a:gd name="connsiteY0" fmla="*/ 1241918 h 2351764"/>
                <a:gd name="connsiteX1" fmla="*/ 132058 w 4905736"/>
                <a:gd name="connsiteY1" fmla="*/ 774831 h 2351764"/>
                <a:gd name="connsiteX2" fmla="*/ 846251 w 4905736"/>
                <a:gd name="connsiteY2" fmla="*/ 370666 h 2351764"/>
                <a:gd name="connsiteX3" fmla="*/ 1473970 w 4905736"/>
                <a:gd name="connsiteY3" fmla="*/ 218979 h 2351764"/>
                <a:gd name="connsiteX4" fmla="*/ 1809482 w 4905736"/>
                <a:gd name="connsiteY4" fmla="*/ 107118 h 2351764"/>
                <a:gd name="connsiteX5" fmla="*/ 2278969 w 4905736"/>
                <a:gd name="connsiteY5" fmla="*/ 15953 h 2351764"/>
                <a:gd name="connsiteX6" fmla="*/ 2682455 w 4905736"/>
                <a:gd name="connsiteY6" fmla="*/ 24232 h 2351764"/>
                <a:gd name="connsiteX7" fmla="*/ 3445273 w 4905736"/>
                <a:gd name="connsiteY7" fmla="*/ 252319 h 2351764"/>
                <a:gd name="connsiteX8" fmla="*/ 4216892 w 4905736"/>
                <a:gd name="connsiteY8" fmla="*/ 447660 h 2351764"/>
                <a:gd name="connsiteX9" fmla="*/ 4789262 w 4905736"/>
                <a:gd name="connsiteY9" fmla="*/ 786807 h 2351764"/>
                <a:gd name="connsiteX10" fmla="*/ 4805778 w 4905736"/>
                <a:gd name="connsiteY10" fmla="*/ 1568776 h 2351764"/>
                <a:gd name="connsiteX11" fmla="*/ 4004492 w 4905736"/>
                <a:gd name="connsiteY11" fmla="*/ 2173427 h 2351764"/>
                <a:gd name="connsiteX12" fmla="*/ 2736758 w 4905736"/>
                <a:gd name="connsiteY12" fmla="*/ 2340334 h 2351764"/>
                <a:gd name="connsiteX13" fmla="*/ 1548119 w 4905736"/>
                <a:gd name="connsiteY13" fmla="*/ 1918043 h 2351764"/>
                <a:gd name="connsiteX14" fmla="*/ 429770 w 4905736"/>
                <a:gd name="connsiteY14" fmla="*/ 1960884 h 2351764"/>
                <a:gd name="connsiteX15" fmla="*/ 24681 w 4905736"/>
                <a:gd name="connsiteY15" fmla="*/ 1241918 h 2351764"/>
                <a:gd name="connsiteX16" fmla="*/ 382010 w 4905736"/>
                <a:gd name="connsiteY16" fmla="*/ 1352629 h 2351764"/>
                <a:gd name="connsiteX17" fmla="*/ 656275 w 4905736"/>
                <a:gd name="connsiteY17" fmla="*/ 1665136 h 2351764"/>
                <a:gd name="connsiteX18" fmla="*/ 1728854 w 4905736"/>
                <a:gd name="connsiteY18" fmla="*/ 1573005 h 2351764"/>
                <a:gd name="connsiteX19" fmla="*/ 2843834 w 4905736"/>
                <a:gd name="connsiteY19" fmla="*/ 1946015 h 2351764"/>
                <a:gd name="connsiteX20" fmla="*/ 3989900 w 4905736"/>
                <a:gd name="connsiteY20" fmla="*/ 1814721 h 2351764"/>
                <a:gd name="connsiteX21" fmla="*/ 4471205 w 4905736"/>
                <a:gd name="connsiteY21" fmla="*/ 1565984 h 2351764"/>
                <a:gd name="connsiteX22" fmla="*/ 4521965 w 4905736"/>
                <a:gd name="connsiteY22" fmla="*/ 922175 h 2351764"/>
                <a:gd name="connsiteX23" fmla="*/ 3645516 w 4905736"/>
                <a:gd name="connsiteY23" fmla="*/ 574100 h 2351764"/>
                <a:gd name="connsiteX24" fmla="*/ 2315192 w 4905736"/>
                <a:gd name="connsiteY24" fmla="*/ 334300 h 2351764"/>
                <a:gd name="connsiteX25" fmla="*/ 1876538 w 4905736"/>
                <a:gd name="connsiteY25" fmla="*/ 424964 h 2351764"/>
                <a:gd name="connsiteX26" fmla="*/ 1320668 w 4905736"/>
                <a:gd name="connsiteY26" fmla="*/ 605884 h 2351764"/>
                <a:gd name="connsiteX27" fmla="*/ 618946 w 4905736"/>
                <a:gd name="connsiteY27" fmla="*/ 762955 h 2351764"/>
                <a:gd name="connsiteX28" fmla="*/ 442490 w 4905736"/>
                <a:gd name="connsiteY28" fmla="*/ 1011699 h 2351764"/>
                <a:gd name="connsiteX29" fmla="*/ 382010 w 4905736"/>
                <a:gd name="connsiteY29" fmla="*/ 1352629 h 2351764"/>
                <a:gd name="connsiteX0" fmla="*/ 24681 w 4905736"/>
                <a:gd name="connsiteY0" fmla="*/ 1241918 h 2731665"/>
                <a:gd name="connsiteX1" fmla="*/ 132058 w 4905736"/>
                <a:gd name="connsiteY1" fmla="*/ 774831 h 2731665"/>
                <a:gd name="connsiteX2" fmla="*/ 846251 w 4905736"/>
                <a:gd name="connsiteY2" fmla="*/ 370666 h 2731665"/>
                <a:gd name="connsiteX3" fmla="*/ 1473970 w 4905736"/>
                <a:gd name="connsiteY3" fmla="*/ 218979 h 2731665"/>
                <a:gd name="connsiteX4" fmla="*/ 1809482 w 4905736"/>
                <a:gd name="connsiteY4" fmla="*/ 107118 h 2731665"/>
                <a:gd name="connsiteX5" fmla="*/ 2278969 w 4905736"/>
                <a:gd name="connsiteY5" fmla="*/ 15953 h 2731665"/>
                <a:gd name="connsiteX6" fmla="*/ 2682455 w 4905736"/>
                <a:gd name="connsiteY6" fmla="*/ 24232 h 2731665"/>
                <a:gd name="connsiteX7" fmla="*/ 3445273 w 4905736"/>
                <a:gd name="connsiteY7" fmla="*/ 252319 h 2731665"/>
                <a:gd name="connsiteX8" fmla="*/ 4216892 w 4905736"/>
                <a:gd name="connsiteY8" fmla="*/ 447660 h 2731665"/>
                <a:gd name="connsiteX9" fmla="*/ 4789262 w 4905736"/>
                <a:gd name="connsiteY9" fmla="*/ 786807 h 2731665"/>
                <a:gd name="connsiteX10" fmla="*/ 4805778 w 4905736"/>
                <a:gd name="connsiteY10" fmla="*/ 1568776 h 2731665"/>
                <a:gd name="connsiteX11" fmla="*/ 4004492 w 4905736"/>
                <a:gd name="connsiteY11" fmla="*/ 2173427 h 2731665"/>
                <a:gd name="connsiteX12" fmla="*/ 3096597 w 4905736"/>
                <a:gd name="connsiteY12" fmla="*/ 2728550 h 2731665"/>
                <a:gd name="connsiteX13" fmla="*/ 1548119 w 4905736"/>
                <a:gd name="connsiteY13" fmla="*/ 1918043 h 2731665"/>
                <a:gd name="connsiteX14" fmla="*/ 429770 w 4905736"/>
                <a:gd name="connsiteY14" fmla="*/ 1960884 h 2731665"/>
                <a:gd name="connsiteX15" fmla="*/ 24681 w 4905736"/>
                <a:gd name="connsiteY15" fmla="*/ 1241918 h 2731665"/>
                <a:gd name="connsiteX16" fmla="*/ 382010 w 4905736"/>
                <a:gd name="connsiteY16" fmla="*/ 1352629 h 2731665"/>
                <a:gd name="connsiteX17" fmla="*/ 656275 w 4905736"/>
                <a:gd name="connsiteY17" fmla="*/ 1665136 h 2731665"/>
                <a:gd name="connsiteX18" fmla="*/ 1728854 w 4905736"/>
                <a:gd name="connsiteY18" fmla="*/ 1573005 h 2731665"/>
                <a:gd name="connsiteX19" fmla="*/ 2843834 w 4905736"/>
                <a:gd name="connsiteY19" fmla="*/ 1946015 h 2731665"/>
                <a:gd name="connsiteX20" fmla="*/ 3989900 w 4905736"/>
                <a:gd name="connsiteY20" fmla="*/ 1814721 h 2731665"/>
                <a:gd name="connsiteX21" fmla="*/ 4471205 w 4905736"/>
                <a:gd name="connsiteY21" fmla="*/ 1565984 h 2731665"/>
                <a:gd name="connsiteX22" fmla="*/ 4521965 w 4905736"/>
                <a:gd name="connsiteY22" fmla="*/ 922175 h 2731665"/>
                <a:gd name="connsiteX23" fmla="*/ 3645516 w 4905736"/>
                <a:gd name="connsiteY23" fmla="*/ 574100 h 2731665"/>
                <a:gd name="connsiteX24" fmla="*/ 2315192 w 4905736"/>
                <a:gd name="connsiteY24" fmla="*/ 334300 h 2731665"/>
                <a:gd name="connsiteX25" fmla="*/ 1876538 w 4905736"/>
                <a:gd name="connsiteY25" fmla="*/ 424964 h 2731665"/>
                <a:gd name="connsiteX26" fmla="*/ 1320668 w 4905736"/>
                <a:gd name="connsiteY26" fmla="*/ 605884 h 2731665"/>
                <a:gd name="connsiteX27" fmla="*/ 618946 w 4905736"/>
                <a:gd name="connsiteY27" fmla="*/ 762955 h 2731665"/>
                <a:gd name="connsiteX28" fmla="*/ 442490 w 4905736"/>
                <a:gd name="connsiteY28" fmla="*/ 1011699 h 2731665"/>
                <a:gd name="connsiteX29" fmla="*/ 382010 w 4905736"/>
                <a:gd name="connsiteY29" fmla="*/ 1352629 h 2731665"/>
                <a:gd name="connsiteX0" fmla="*/ 24681 w 4905736"/>
                <a:gd name="connsiteY0" fmla="*/ 1241918 h 2731665"/>
                <a:gd name="connsiteX1" fmla="*/ 132058 w 4905736"/>
                <a:gd name="connsiteY1" fmla="*/ 774831 h 2731665"/>
                <a:gd name="connsiteX2" fmla="*/ 846251 w 4905736"/>
                <a:gd name="connsiteY2" fmla="*/ 370666 h 2731665"/>
                <a:gd name="connsiteX3" fmla="*/ 1473970 w 4905736"/>
                <a:gd name="connsiteY3" fmla="*/ 218979 h 2731665"/>
                <a:gd name="connsiteX4" fmla="*/ 1809482 w 4905736"/>
                <a:gd name="connsiteY4" fmla="*/ 107118 h 2731665"/>
                <a:gd name="connsiteX5" fmla="*/ 2278969 w 4905736"/>
                <a:gd name="connsiteY5" fmla="*/ 15953 h 2731665"/>
                <a:gd name="connsiteX6" fmla="*/ 2682455 w 4905736"/>
                <a:gd name="connsiteY6" fmla="*/ 24232 h 2731665"/>
                <a:gd name="connsiteX7" fmla="*/ 3445273 w 4905736"/>
                <a:gd name="connsiteY7" fmla="*/ 252319 h 2731665"/>
                <a:gd name="connsiteX8" fmla="*/ 4216892 w 4905736"/>
                <a:gd name="connsiteY8" fmla="*/ 447660 h 2731665"/>
                <a:gd name="connsiteX9" fmla="*/ 4789262 w 4905736"/>
                <a:gd name="connsiteY9" fmla="*/ 786807 h 2731665"/>
                <a:gd name="connsiteX10" fmla="*/ 4805778 w 4905736"/>
                <a:gd name="connsiteY10" fmla="*/ 1568776 h 2731665"/>
                <a:gd name="connsiteX11" fmla="*/ 4004492 w 4905736"/>
                <a:gd name="connsiteY11" fmla="*/ 2173427 h 2731665"/>
                <a:gd name="connsiteX12" fmla="*/ 3096597 w 4905736"/>
                <a:gd name="connsiteY12" fmla="*/ 2728550 h 2731665"/>
                <a:gd name="connsiteX13" fmla="*/ 1548119 w 4905736"/>
                <a:gd name="connsiteY13" fmla="*/ 1918043 h 2731665"/>
                <a:gd name="connsiteX14" fmla="*/ 429770 w 4905736"/>
                <a:gd name="connsiteY14" fmla="*/ 1960884 h 2731665"/>
                <a:gd name="connsiteX15" fmla="*/ 24681 w 4905736"/>
                <a:gd name="connsiteY15" fmla="*/ 1241918 h 2731665"/>
                <a:gd name="connsiteX16" fmla="*/ 382010 w 4905736"/>
                <a:gd name="connsiteY16" fmla="*/ 1352629 h 2731665"/>
                <a:gd name="connsiteX17" fmla="*/ 656275 w 4905736"/>
                <a:gd name="connsiteY17" fmla="*/ 1665136 h 2731665"/>
                <a:gd name="connsiteX18" fmla="*/ 1728854 w 4905736"/>
                <a:gd name="connsiteY18" fmla="*/ 1573005 h 2731665"/>
                <a:gd name="connsiteX19" fmla="*/ 3053740 w 4905736"/>
                <a:gd name="connsiteY19" fmla="*/ 2314821 h 2731665"/>
                <a:gd name="connsiteX20" fmla="*/ 3989900 w 4905736"/>
                <a:gd name="connsiteY20" fmla="*/ 1814721 h 2731665"/>
                <a:gd name="connsiteX21" fmla="*/ 4471205 w 4905736"/>
                <a:gd name="connsiteY21" fmla="*/ 1565984 h 2731665"/>
                <a:gd name="connsiteX22" fmla="*/ 4521965 w 4905736"/>
                <a:gd name="connsiteY22" fmla="*/ 922175 h 2731665"/>
                <a:gd name="connsiteX23" fmla="*/ 3645516 w 4905736"/>
                <a:gd name="connsiteY23" fmla="*/ 574100 h 2731665"/>
                <a:gd name="connsiteX24" fmla="*/ 2315192 w 4905736"/>
                <a:gd name="connsiteY24" fmla="*/ 334300 h 2731665"/>
                <a:gd name="connsiteX25" fmla="*/ 1876538 w 4905736"/>
                <a:gd name="connsiteY25" fmla="*/ 424964 h 2731665"/>
                <a:gd name="connsiteX26" fmla="*/ 1320668 w 4905736"/>
                <a:gd name="connsiteY26" fmla="*/ 605884 h 2731665"/>
                <a:gd name="connsiteX27" fmla="*/ 618946 w 4905736"/>
                <a:gd name="connsiteY27" fmla="*/ 762955 h 2731665"/>
                <a:gd name="connsiteX28" fmla="*/ 442490 w 4905736"/>
                <a:gd name="connsiteY28" fmla="*/ 1011699 h 2731665"/>
                <a:gd name="connsiteX29" fmla="*/ 382010 w 4905736"/>
                <a:gd name="connsiteY29" fmla="*/ 1352629 h 2731665"/>
                <a:gd name="connsiteX0" fmla="*/ 24681 w 4905736"/>
                <a:gd name="connsiteY0" fmla="*/ 1241918 h 2731665"/>
                <a:gd name="connsiteX1" fmla="*/ 132058 w 4905736"/>
                <a:gd name="connsiteY1" fmla="*/ 774831 h 2731665"/>
                <a:gd name="connsiteX2" fmla="*/ 846251 w 4905736"/>
                <a:gd name="connsiteY2" fmla="*/ 370666 h 2731665"/>
                <a:gd name="connsiteX3" fmla="*/ 1473970 w 4905736"/>
                <a:gd name="connsiteY3" fmla="*/ 218979 h 2731665"/>
                <a:gd name="connsiteX4" fmla="*/ 1809482 w 4905736"/>
                <a:gd name="connsiteY4" fmla="*/ 107118 h 2731665"/>
                <a:gd name="connsiteX5" fmla="*/ 2278969 w 4905736"/>
                <a:gd name="connsiteY5" fmla="*/ 15953 h 2731665"/>
                <a:gd name="connsiteX6" fmla="*/ 2682455 w 4905736"/>
                <a:gd name="connsiteY6" fmla="*/ 24232 h 2731665"/>
                <a:gd name="connsiteX7" fmla="*/ 3445273 w 4905736"/>
                <a:gd name="connsiteY7" fmla="*/ 252319 h 2731665"/>
                <a:gd name="connsiteX8" fmla="*/ 4216892 w 4905736"/>
                <a:gd name="connsiteY8" fmla="*/ 447660 h 2731665"/>
                <a:gd name="connsiteX9" fmla="*/ 4789262 w 4905736"/>
                <a:gd name="connsiteY9" fmla="*/ 786807 h 2731665"/>
                <a:gd name="connsiteX10" fmla="*/ 4805778 w 4905736"/>
                <a:gd name="connsiteY10" fmla="*/ 1568776 h 2731665"/>
                <a:gd name="connsiteX11" fmla="*/ 4004492 w 4905736"/>
                <a:gd name="connsiteY11" fmla="*/ 2173427 h 2731665"/>
                <a:gd name="connsiteX12" fmla="*/ 3096597 w 4905736"/>
                <a:gd name="connsiteY12" fmla="*/ 2728550 h 2731665"/>
                <a:gd name="connsiteX13" fmla="*/ 1548119 w 4905736"/>
                <a:gd name="connsiteY13" fmla="*/ 1918043 h 2731665"/>
                <a:gd name="connsiteX14" fmla="*/ 429770 w 4905736"/>
                <a:gd name="connsiteY14" fmla="*/ 1960884 h 2731665"/>
                <a:gd name="connsiteX15" fmla="*/ 24681 w 4905736"/>
                <a:gd name="connsiteY15" fmla="*/ 1241918 h 2731665"/>
                <a:gd name="connsiteX16" fmla="*/ 382010 w 4905736"/>
                <a:gd name="connsiteY16" fmla="*/ 1352629 h 2731665"/>
                <a:gd name="connsiteX17" fmla="*/ 656275 w 4905736"/>
                <a:gd name="connsiteY17" fmla="*/ 1665136 h 2731665"/>
                <a:gd name="connsiteX18" fmla="*/ 1728854 w 4905736"/>
                <a:gd name="connsiteY18" fmla="*/ 1573005 h 2731665"/>
                <a:gd name="connsiteX19" fmla="*/ 3053740 w 4905736"/>
                <a:gd name="connsiteY19" fmla="*/ 2314821 h 2731665"/>
                <a:gd name="connsiteX20" fmla="*/ 3989900 w 4905736"/>
                <a:gd name="connsiteY20" fmla="*/ 1814721 h 2731665"/>
                <a:gd name="connsiteX21" fmla="*/ 4471205 w 4905736"/>
                <a:gd name="connsiteY21" fmla="*/ 1565984 h 2731665"/>
                <a:gd name="connsiteX22" fmla="*/ 4521965 w 4905736"/>
                <a:gd name="connsiteY22" fmla="*/ 922175 h 2731665"/>
                <a:gd name="connsiteX23" fmla="*/ 3645516 w 4905736"/>
                <a:gd name="connsiteY23" fmla="*/ 574100 h 2731665"/>
                <a:gd name="connsiteX24" fmla="*/ 2525100 w 4905736"/>
                <a:gd name="connsiteY24" fmla="*/ 897214 h 2731665"/>
                <a:gd name="connsiteX25" fmla="*/ 1876538 w 4905736"/>
                <a:gd name="connsiteY25" fmla="*/ 424964 h 2731665"/>
                <a:gd name="connsiteX26" fmla="*/ 1320668 w 4905736"/>
                <a:gd name="connsiteY26" fmla="*/ 605884 h 2731665"/>
                <a:gd name="connsiteX27" fmla="*/ 618946 w 4905736"/>
                <a:gd name="connsiteY27" fmla="*/ 762955 h 2731665"/>
                <a:gd name="connsiteX28" fmla="*/ 442490 w 4905736"/>
                <a:gd name="connsiteY28" fmla="*/ 1011699 h 2731665"/>
                <a:gd name="connsiteX29" fmla="*/ 382010 w 4905736"/>
                <a:gd name="connsiteY29" fmla="*/ 1352629 h 2731665"/>
                <a:gd name="connsiteX0" fmla="*/ 24681 w 4905736"/>
                <a:gd name="connsiteY0" fmla="*/ 1225679 h 2715426"/>
                <a:gd name="connsiteX1" fmla="*/ 132058 w 4905736"/>
                <a:gd name="connsiteY1" fmla="*/ 758592 h 2715426"/>
                <a:gd name="connsiteX2" fmla="*/ 846251 w 4905736"/>
                <a:gd name="connsiteY2" fmla="*/ 354427 h 2715426"/>
                <a:gd name="connsiteX3" fmla="*/ 1473970 w 4905736"/>
                <a:gd name="connsiteY3" fmla="*/ 202740 h 2715426"/>
                <a:gd name="connsiteX4" fmla="*/ 1809482 w 4905736"/>
                <a:gd name="connsiteY4" fmla="*/ 90879 h 2715426"/>
                <a:gd name="connsiteX5" fmla="*/ 2428902 w 4905736"/>
                <a:gd name="connsiteY5" fmla="*/ 543216 h 2715426"/>
                <a:gd name="connsiteX6" fmla="*/ 2682455 w 4905736"/>
                <a:gd name="connsiteY6" fmla="*/ 7993 h 2715426"/>
                <a:gd name="connsiteX7" fmla="*/ 3445273 w 4905736"/>
                <a:gd name="connsiteY7" fmla="*/ 236080 h 2715426"/>
                <a:gd name="connsiteX8" fmla="*/ 4216892 w 4905736"/>
                <a:gd name="connsiteY8" fmla="*/ 431421 h 2715426"/>
                <a:gd name="connsiteX9" fmla="*/ 4789262 w 4905736"/>
                <a:gd name="connsiteY9" fmla="*/ 770568 h 2715426"/>
                <a:gd name="connsiteX10" fmla="*/ 4805778 w 4905736"/>
                <a:gd name="connsiteY10" fmla="*/ 1552537 h 2715426"/>
                <a:gd name="connsiteX11" fmla="*/ 4004492 w 4905736"/>
                <a:gd name="connsiteY11" fmla="*/ 2157188 h 2715426"/>
                <a:gd name="connsiteX12" fmla="*/ 3096597 w 4905736"/>
                <a:gd name="connsiteY12" fmla="*/ 2712311 h 2715426"/>
                <a:gd name="connsiteX13" fmla="*/ 1548119 w 4905736"/>
                <a:gd name="connsiteY13" fmla="*/ 1901804 h 2715426"/>
                <a:gd name="connsiteX14" fmla="*/ 429770 w 4905736"/>
                <a:gd name="connsiteY14" fmla="*/ 1944645 h 2715426"/>
                <a:gd name="connsiteX15" fmla="*/ 24681 w 4905736"/>
                <a:gd name="connsiteY15" fmla="*/ 1225679 h 2715426"/>
                <a:gd name="connsiteX16" fmla="*/ 382010 w 4905736"/>
                <a:gd name="connsiteY16" fmla="*/ 1336390 h 2715426"/>
                <a:gd name="connsiteX17" fmla="*/ 656275 w 4905736"/>
                <a:gd name="connsiteY17" fmla="*/ 1648897 h 2715426"/>
                <a:gd name="connsiteX18" fmla="*/ 1728854 w 4905736"/>
                <a:gd name="connsiteY18" fmla="*/ 1556766 h 2715426"/>
                <a:gd name="connsiteX19" fmla="*/ 3053740 w 4905736"/>
                <a:gd name="connsiteY19" fmla="*/ 2298582 h 2715426"/>
                <a:gd name="connsiteX20" fmla="*/ 3989900 w 4905736"/>
                <a:gd name="connsiteY20" fmla="*/ 1798482 h 2715426"/>
                <a:gd name="connsiteX21" fmla="*/ 4471205 w 4905736"/>
                <a:gd name="connsiteY21" fmla="*/ 1549745 h 2715426"/>
                <a:gd name="connsiteX22" fmla="*/ 4521965 w 4905736"/>
                <a:gd name="connsiteY22" fmla="*/ 905936 h 2715426"/>
                <a:gd name="connsiteX23" fmla="*/ 3645516 w 4905736"/>
                <a:gd name="connsiteY23" fmla="*/ 557861 h 2715426"/>
                <a:gd name="connsiteX24" fmla="*/ 2525100 w 4905736"/>
                <a:gd name="connsiteY24" fmla="*/ 880975 h 2715426"/>
                <a:gd name="connsiteX25" fmla="*/ 1876538 w 4905736"/>
                <a:gd name="connsiteY25" fmla="*/ 408725 h 2715426"/>
                <a:gd name="connsiteX26" fmla="*/ 1320668 w 4905736"/>
                <a:gd name="connsiteY26" fmla="*/ 589645 h 2715426"/>
                <a:gd name="connsiteX27" fmla="*/ 618946 w 4905736"/>
                <a:gd name="connsiteY27" fmla="*/ 746716 h 2715426"/>
                <a:gd name="connsiteX28" fmla="*/ 442490 w 4905736"/>
                <a:gd name="connsiteY28" fmla="*/ 995460 h 2715426"/>
                <a:gd name="connsiteX29" fmla="*/ 382010 w 4905736"/>
                <a:gd name="connsiteY29" fmla="*/ 1336390 h 2715426"/>
                <a:gd name="connsiteX0" fmla="*/ 24681 w 4905736"/>
                <a:gd name="connsiteY0" fmla="*/ 1225679 h 2715426"/>
                <a:gd name="connsiteX1" fmla="*/ 132058 w 4905736"/>
                <a:gd name="connsiteY1" fmla="*/ 758592 h 2715426"/>
                <a:gd name="connsiteX2" fmla="*/ 846251 w 4905736"/>
                <a:gd name="connsiteY2" fmla="*/ 354427 h 2715426"/>
                <a:gd name="connsiteX3" fmla="*/ 1473970 w 4905736"/>
                <a:gd name="connsiteY3" fmla="*/ 202740 h 2715426"/>
                <a:gd name="connsiteX4" fmla="*/ 1809482 w 4905736"/>
                <a:gd name="connsiteY4" fmla="*/ 90879 h 2715426"/>
                <a:gd name="connsiteX5" fmla="*/ 1858790 w 4905736"/>
                <a:gd name="connsiteY5" fmla="*/ 299485 h 2715426"/>
                <a:gd name="connsiteX6" fmla="*/ 2428902 w 4905736"/>
                <a:gd name="connsiteY6" fmla="*/ 543216 h 2715426"/>
                <a:gd name="connsiteX7" fmla="*/ 2682455 w 4905736"/>
                <a:gd name="connsiteY7" fmla="*/ 7993 h 2715426"/>
                <a:gd name="connsiteX8" fmla="*/ 3445273 w 4905736"/>
                <a:gd name="connsiteY8" fmla="*/ 236080 h 2715426"/>
                <a:gd name="connsiteX9" fmla="*/ 4216892 w 4905736"/>
                <a:gd name="connsiteY9" fmla="*/ 431421 h 2715426"/>
                <a:gd name="connsiteX10" fmla="*/ 4789262 w 4905736"/>
                <a:gd name="connsiteY10" fmla="*/ 770568 h 2715426"/>
                <a:gd name="connsiteX11" fmla="*/ 4805778 w 4905736"/>
                <a:gd name="connsiteY11" fmla="*/ 1552537 h 2715426"/>
                <a:gd name="connsiteX12" fmla="*/ 4004492 w 4905736"/>
                <a:gd name="connsiteY12" fmla="*/ 2157188 h 2715426"/>
                <a:gd name="connsiteX13" fmla="*/ 3096597 w 4905736"/>
                <a:gd name="connsiteY13" fmla="*/ 2712311 h 2715426"/>
                <a:gd name="connsiteX14" fmla="*/ 1548119 w 4905736"/>
                <a:gd name="connsiteY14" fmla="*/ 1901804 h 2715426"/>
                <a:gd name="connsiteX15" fmla="*/ 429770 w 4905736"/>
                <a:gd name="connsiteY15" fmla="*/ 1944645 h 2715426"/>
                <a:gd name="connsiteX16" fmla="*/ 24681 w 4905736"/>
                <a:gd name="connsiteY16" fmla="*/ 1225679 h 2715426"/>
                <a:gd name="connsiteX17" fmla="*/ 382010 w 4905736"/>
                <a:gd name="connsiteY17" fmla="*/ 1336390 h 2715426"/>
                <a:gd name="connsiteX18" fmla="*/ 656275 w 4905736"/>
                <a:gd name="connsiteY18" fmla="*/ 1648897 h 2715426"/>
                <a:gd name="connsiteX19" fmla="*/ 1728854 w 4905736"/>
                <a:gd name="connsiteY19" fmla="*/ 1556766 h 2715426"/>
                <a:gd name="connsiteX20" fmla="*/ 3053740 w 4905736"/>
                <a:gd name="connsiteY20" fmla="*/ 2298582 h 2715426"/>
                <a:gd name="connsiteX21" fmla="*/ 3989900 w 4905736"/>
                <a:gd name="connsiteY21" fmla="*/ 1798482 h 2715426"/>
                <a:gd name="connsiteX22" fmla="*/ 4471205 w 4905736"/>
                <a:gd name="connsiteY22" fmla="*/ 1549745 h 2715426"/>
                <a:gd name="connsiteX23" fmla="*/ 4521965 w 4905736"/>
                <a:gd name="connsiteY23" fmla="*/ 905936 h 2715426"/>
                <a:gd name="connsiteX24" fmla="*/ 3645516 w 4905736"/>
                <a:gd name="connsiteY24" fmla="*/ 557861 h 2715426"/>
                <a:gd name="connsiteX25" fmla="*/ 2525100 w 4905736"/>
                <a:gd name="connsiteY25" fmla="*/ 880975 h 2715426"/>
                <a:gd name="connsiteX26" fmla="*/ 1876538 w 4905736"/>
                <a:gd name="connsiteY26" fmla="*/ 408725 h 2715426"/>
                <a:gd name="connsiteX27" fmla="*/ 1320668 w 4905736"/>
                <a:gd name="connsiteY27" fmla="*/ 589645 h 2715426"/>
                <a:gd name="connsiteX28" fmla="*/ 618946 w 4905736"/>
                <a:gd name="connsiteY28" fmla="*/ 746716 h 2715426"/>
                <a:gd name="connsiteX29" fmla="*/ 442490 w 4905736"/>
                <a:gd name="connsiteY29" fmla="*/ 995460 h 2715426"/>
                <a:gd name="connsiteX30" fmla="*/ 382010 w 4905736"/>
                <a:gd name="connsiteY30" fmla="*/ 1336390 h 2715426"/>
                <a:gd name="connsiteX0" fmla="*/ 24681 w 4905736"/>
                <a:gd name="connsiteY0" fmla="*/ 1136826 h 2626573"/>
                <a:gd name="connsiteX1" fmla="*/ 132058 w 4905736"/>
                <a:gd name="connsiteY1" fmla="*/ 669739 h 2626573"/>
                <a:gd name="connsiteX2" fmla="*/ 846251 w 4905736"/>
                <a:gd name="connsiteY2" fmla="*/ 265574 h 2626573"/>
                <a:gd name="connsiteX3" fmla="*/ 1473970 w 4905736"/>
                <a:gd name="connsiteY3" fmla="*/ 113887 h 2626573"/>
                <a:gd name="connsiteX4" fmla="*/ 1809482 w 4905736"/>
                <a:gd name="connsiteY4" fmla="*/ 2026 h 2626573"/>
                <a:gd name="connsiteX5" fmla="*/ 1858790 w 4905736"/>
                <a:gd name="connsiteY5" fmla="*/ 210632 h 2626573"/>
                <a:gd name="connsiteX6" fmla="*/ 2428902 w 4905736"/>
                <a:gd name="connsiteY6" fmla="*/ 454363 h 2626573"/>
                <a:gd name="connsiteX7" fmla="*/ 2982321 w 4905736"/>
                <a:gd name="connsiteY7" fmla="*/ 171480 h 2626573"/>
                <a:gd name="connsiteX8" fmla="*/ 3445273 w 4905736"/>
                <a:gd name="connsiteY8" fmla="*/ 147227 h 2626573"/>
                <a:gd name="connsiteX9" fmla="*/ 4216892 w 4905736"/>
                <a:gd name="connsiteY9" fmla="*/ 342568 h 2626573"/>
                <a:gd name="connsiteX10" fmla="*/ 4789262 w 4905736"/>
                <a:gd name="connsiteY10" fmla="*/ 681715 h 2626573"/>
                <a:gd name="connsiteX11" fmla="*/ 4805778 w 4905736"/>
                <a:gd name="connsiteY11" fmla="*/ 1463684 h 2626573"/>
                <a:gd name="connsiteX12" fmla="*/ 4004492 w 4905736"/>
                <a:gd name="connsiteY12" fmla="*/ 2068335 h 2626573"/>
                <a:gd name="connsiteX13" fmla="*/ 3096597 w 4905736"/>
                <a:gd name="connsiteY13" fmla="*/ 2623458 h 2626573"/>
                <a:gd name="connsiteX14" fmla="*/ 1548119 w 4905736"/>
                <a:gd name="connsiteY14" fmla="*/ 1812951 h 2626573"/>
                <a:gd name="connsiteX15" fmla="*/ 429770 w 4905736"/>
                <a:gd name="connsiteY15" fmla="*/ 1855792 h 2626573"/>
                <a:gd name="connsiteX16" fmla="*/ 24681 w 4905736"/>
                <a:gd name="connsiteY16" fmla="*/ 1136826 h 2626573"/>
                <a:gd name="connsiteX17" fmla="*/ 382010 w 4905736"/>
                <a:gd name="connsiteY17" fmla="*/ 1247537 h 2626573"/>
                <a:gd name="connsiteX18" fmla="*/ 656275 w 4905736"/>
                <a:gd name="connsiteY18" fmla="*/ 1560044 h 2626573"/>
                <a:gd name="connsiteX19" fmla="*/ 1728854 w 4905736"/>
                <a:gd name="connsiteY19" fmla="*/ 1467913 h 2626573"/>
                <a:gd name="connsiteX20" fmla="*/ 3053740 w 4905736"/>
                <a:gd name="connsiteY20" fmla="*/ 2209729 h 2626573"/>
                <a:gd name="connsiteX21" fmla="*/ 3989900 w 4905736"/>
                <a:gd name="connsiteY21" fmla="*/ 1709629 h 2626573"/>
                <a:gd name="connsiteX22" fmla="*/ 4471205 w 4905736"/>
                <a:gd name="connsiteY22" fmla="*/ 1460892 h 2626573"/>
                <a:gd name="connsiteX23" fmla="*/ 4521965 w 4905736"/>
                <a:gd name="connsiteY23" fmla="*/ 817083 h 2626573"/>
                <a:gd name="connsiteX24" fmla="*/ 3645516 w 4905736"/>
                <a:gd name="connsiteY24" fmla="*/ 469008 h 2626573"/>
                <a:gd name="connsiteX25" fmla="*/ 2525100 w 4905736"/>
                <a:gd name="connsiteY25" fmla="*/ 792122 h 2626573"/>
                <a:gd name="connsiteX26" fmla="*/ 1876538 w 4905736"/>
                <a:gd name="connsiteY26" fmla="*/ 319872 h 2626573"/>
                <a:gd name="connsiteX27" fmla="*/ 1320668 w 4905736"/>
                <a:gd name="connsiteY27" fmla="*/ 500792 h 2626573"/>
                <a:gd name="connsiteX28" fmla="*/ 618946 w 4905736"/>
                <a:gd name="connsiteY28" fmla="*/ 657863 h 2626573"/>
                <a:gd name="connsiteX29" fmla="*/ 442490 w 4905736"/>
                <a:gd name="connsiteY29" fmla="*/ 906607 h 2626573"/>
                <a:gd name="connsiteX30" fmla="*/ 382010 w 4905736"/>
                <a:gd name="connsiteY30" fmla="*/ 1247537 h 2626573"/>
                <a:gd name="connsiteX0" fmla="*/ 24681 w 4905736"/>
                <a:gd name="connsiteY0" fmla="*/ 1206828 h 2696575"/>
                <a:gd name="connsiteX1" fmla="*/ 132058 w 4905736"/>
                <a:gd name="connsiteY1" fmla="*/ 739741 h 2696575"/>
                <a:gd name="connsiteX2" fmla="*/ 846251 w 4905736"/>
                <a:gd name="connsiteY2" fmla="*/ 335576 h 2696575"/>
                <a:gd name="connsiteX3" fmla="*/ 1473970 w 4905736"/>
                <a:gd name="connsiteY3" fmla="*/ 183889 h 2696575"/>
                <a:gd name="connsiteX4" fmla="*/ 1809482 w 4905736"/>
                <a:gd name="connsiteY4" fmla="*/ 72028 h 2696575"/>
                <a:gd name="connsiteX5" fmla="*/ 1858790 w 4905736"/>
                <a:gd name="connsiteY5" fmla="*/ 280634 h 2696575"/>
                <a:gd name="connsiteX6" fmla="*/ 2428902 w 4905736"/>
                <a:gd name="connsiteY6" fmla="*/ 524365 h 2696575"/>
                <a:gd name="connsiteX7" fmla="*/ 2892361 w 4905736"/>
                <a:gd name="connsiteY7" fmla="*/ 8552 h 2696575"/>
                <a:gd name="connsiteX8" fmla="*/ 3445273 w 4905736"/>
                <a:gd name="connsiteY8" fmla="*/ 217229 h 2696575"/>
                <a:gd name="connsiteX9" fmla="*/ 4216892 w 4905736"/>
                <a:gd name="connsiteY9" fmla="*/ 412570 h 2696575"/>
                <a:gd name="connsiteX10" fmla="*/ 4789262 w 4905736"/>
                <a:gd name="connsiteY10" fmla="*/ 751717 h 2696575"/>
                <a:gd name="connsiteX11" fmla="*/ 4805778 w 4905736"/>
                <a:gd name="connsiteY11" fmla="*/ 1533686 h 2696575"/>
                <a:gd name="connsiteX12" fmla="*/ 4004492 w 4905736"/>
                <a:gd name="connsiteY12" fmla="*/ 2138337 h 2696575"/>
                <a:gd name="connsiteX13" fmla="*/ 3096597 w 4905736"/>
                <a:gd name="connsiteY13" fmla="*/ 2693460 h 2696575"/>
                <a:gd name="connsiteX14" fmla="*/ 1548119 w 4905736"/>
                <a:gd name="connsiteY14" fmla="*/ 1882953 h 2696575"/>
                <a:gd name="connsiteX15" fmla="*/ 429770 w 4905736"/>
                <a:gd name="connsiteY15" fmla="*/ 1925794 h 2696575"/>
                <a:gd name="connsiteX16" fmla="*/ 24681 w 4905736"/>
                <a:gd name="connsiteY16" fmla="*/ 1206828 h 2696575"/>
                <a:gd name="connsiteX17" fmla="*/ 382010 w 4905736"/>
                <a:gd name="connsiteY17" fmla="*/ 1317539 h 2696575"/>
                <a:gd name="connsiteX18" fmla="*/ 656275 w 4905736"/>
                <a:gd name="connsiteY18" fmla="*/ 1630046 h 2696575"/>
                <a:gd name="connsiteX19" fmla="*/ 1728854 w 4905736"/>
                <a:gd name="connsiteY19" fmla="*/ 1537915 h 2696575"/>
                <a:gd name="connsiteX20" fmla="*/ 3053740 w 4905736"/>
                <a:gd name="connsiteY20" fmla="*/ 2279731 h 2696575"/>
                <a:gd name="connsiteX21" fmla="*/ 3989900 w 4905736"/>
                <a:gd name="connsiteY21" fmla="*/ 1779631 h 2696575"/>
                <a:gd name="connsiteX22" fmla="*/ 4471205 w 4905736"/>
                <a:gd name="connsiteY22" fmla="*/ 1530894 h 2696575"/>
                <a:gd name="connsiteX23" fmla="*/ 4521965 w 4905736"/>
                <a:gd name="connsiteY23" fmla="*/ 887085 h 2696575"/>
                <a:gd name="connsiteX24" fmla="*/ 3645516 w 4905736"/>
                <a:gd name="connsiteY24" fmla="*/ 539010 h 2696575"/>
                <a:gd name="connsiteX25" fmla="*/ 2525100 w 4905736"/>
                <a:gd name="connsiteY25" fmla="*/ 862124 h 2696575"/>
                <a:gd name="connsiteX26" fmla="*/ 1876538 w 4905736"/>
                <a:gd name="connsiteY26" fmla="*/ 389874 h 2696575"/>
                <a:gd name="connsiteX27" fmla="*/ 1320668 w 4905736"/>
                <a:gd name="connsiteY27" fmla="*/ 570794 h 2696575"/>
                <a:gd name="connsiteX28" fmla="*/ 618946 w 4905736"/>
                <a:gd name="connsiteY28" fmla="*/ 727865 h 2696575"/>
                <a:gd name="connsiteX29" fmla="*/ 442490 w 4905736"/>
                <a:gd name="connsiteY29" fmla="*/ 976609 h 2696575"/>
                <a:gd name="connsiteX30" fmla="*/ 382010 w 4905736"/>
                <a:gd name="connsiteY30" fmla="*/ 1317539 h 2696575"/>
                <a:gd name="connsiteX0" fmla="*/ 24681 w 4905736"/>
                <a:gd name="connsiteY0" fmla="*/ 1206828 h 2696575"/>
                <a:gd name="connsiteX1" fmla="*/ 132058 w 4905736"/>
                <a:gd name="connsiteY1" fmla="*/ 739741 h 2696575"/>
                <a:gd name="connsiteX2" fmla="*/ 846251 w 4905736"/>
                <a:gd name="connsiteY2" fmla="*/ 335576 h 2696575"/>
                <a:gd name="connsiteX3" fmla="*/ 1473970 w 4905736"/>
                <a:gd name="connsiteY3" fmla="*/ 183889 h 2696575"/>
                <a:gd name="connsiteX4" fmla="*/ 1809482 w 4905736"/>
                <a:gd name="connsiteY4" fmla="*/ 72028 h 2696575"/>
                <a:gd name="connsiteX5" fmla="*/ 1858790 w 4905736"/>
                <a:gd name="connsiteY5" fmla="*/ 280634 h 2696575"/>
                <a:gd name="connsiteX6" fmla="*/ 2428902 w 4905736"/>
                <a:gd name="connsiteY6" fmla="*/ 524365 h 2696575"/>
                <a:gd name="connsiteX7" fmla="*/ 2892361 w 4905736"/>
                <a:gd name="connsiteY7" fmla="*/ 8552 h 2696575"/>
                <a:gd name="connsiteX8" fmla="*/ 3445273 w 4905736"/>
                <a:gd name="connsiteY8" fmla="*/ 217229 h 2696575"/>
                <a:gd name="connsiteX9" fmla="*/ 4216892 w 4905736"/>
                <a:gd name="connsiteY9" fmla="*/ 412570 h 2696575"/>
                <a:gd name="connsiteX10" fmla="*/ 4789262 w 4905736"/>
                <a:gd name="connsiteY10" fmla="*/ 751717 h 2696575"/>
                <a:gd name="connsiteX11" fmla="*/ 4805778 w 4905736"/>
                <a:gd name="connsiteY11" fmla="*/ 1533686 h 2696575"/>
                <a:gd name="connsiteX12" fmla="*/ 4004492 w 4905736"/>
                <a:gd name="connsiteY12" fmla="*/ 2138337 h 2696575"/>
                <a:gd name="connsiteX13" fmla="*/ 3096597 w 4905736"/>
                <a:gd name="connsiteY13" fmla="*/ 2693460 h 2696575"/>
                <a:gd name="connsiteX14" fmla="*/ 1548119 w 4905736"/>
                <a:gd name="connsiteY14" fmla="*/ 1882953 h 2696575"/>
                <a:gd name="connsiteX15" fmla="*/ 429770 w 4905736"/>
                <a:gd name="connsiteY15" fmla="*/ 1925794 h 2696575"/>
                <a:gd name="connsiteX16" fmla="*/ 24681 w 4905736"/>
                <a:gd name="connsiteY16" fmla="*/ 1206828 h 2696575"/>
                <a:gd name="connsiteX17" fmla="*/ 382010 w 4905736"/>
                <a:gd name="connsiteY17" fmla="*/ 1317539 h 2696575"/>
                <a:gd name="connsiteX18" fmla="*/ 656275 w 4905736"/>
                <a:gd name="connsiteY18" fmla="*/ 1630046 h 2696575"/>
                <a:gd name="connsiteX19" fmla="*/ 1728854 w 4905736"/>
                <a:gd name="connsiteY19" fmla="*/ 1537915 h 2696575"/>
                <a:gd name="connsiteX20" fmla="*/ 3053740 w 4905736"/>
                <a:gd name="connsiteY20" fmla="*/ 2279731 h 2696575"/>
                <a:gd name="connsiteX21" fmla="*/ 3989900 w 4905736"/>
                <a:gd name="connsiteY21" fmla="*/ 1779631 h 2696575"/>
                <a:gd name="connsiteX22" fmla="*/ 4471205 w 4905736"/>
                <a:gd name="connsiteY22" fmla="*/ 1530894 h 2696575"/>
                <a:gd name="connsiteX23" fmla="*/ 4521965 w 4905736"/>
                <a:gd name="connsiteY23" fmla="*/ 887085 h 2696575"/>
                <a:gd name="connsiteX24" fmla="*/ 3645516 w 4905736"/>
                <a:gd name="connsiteY24" fmla="*/ 539010 h 2696575"/>
                <a:gd name="connsiteX25" fmla="*/ 2525100 w 4905736"/>
                <a:gd name="connsiteY25" fmla="*/ 862124 h 2696575"/>
                <a:gd name="connsiteX26" fmla="*/ 1831558 w 4905736"/>
                <a:gd name="connsiteY26" fmla="*/ 545162 h 2696575"/>
                <a:gd name="connsiteX27" fmla="*/ 1320668 w 4905736"/>
                <a:gd name="connsiteY27" fmla="*/ 570794 h 2696575"/>
                <a:gd name="connsiteX28" fmla="*/ 618946 w 4905736"/>
                <a:gd name="connsiteY28" fmla="*/ 727865 h 2696575"/>
                <a:gd name="connsiteX29" fmla="*/ 442490 w 4905736"/>
                <a:gd name="connsiteY29" fmla="*/ 976609 h 2696575"/>
                <a:gd name="connsiteX30" fmla="*/ 382010 w 4905736"/>
                <a:gd name="connsiteY30" fmla="*/ 1317539 h 2696575"/>
                <a:gd name="connsiteX0" fmla="*/ 24681 w 4905736"/>
                <a:gd name="connsiteY0" fmla="*/ 1206828 h 2696575"/>
                <a:gd name="connsiteX1" fmla="*/ 132058 w 4905736"/>
                <a:gd name="connsiteY1" fmla="*/ 739741 h 2696575"/>
                <a:gd name="connsiteX2" fmla="*/ 846251 w 4905736"/>
                <a:gd name="connsiteY2" fmla="*/ 335576 h 2696575"/>
                <a:gd name="connsiteX3" fmla="*/ 1473970 w 4905736"/>
                <a:gd name="connsiteY3" fmla="*/ 183889 h 2696575"/>
                <a:gd name="connsiteX4" fmla="*/ 1809482 w 4905736"/>
                <a:gd name="connsiteY4" fmla="*/ 72028 h 2696575"/>
                <a:gd name="connsiteX5" fmla="*/ 2008723 w 4905736"/>
                <a:gd name="connsiteY5" fmla="*/ 183579 h 2696575"/>
                <a:gd name="connsiteX6" fmla="*/ 2428902 w 4905736"/>
                <a:gd name="connsiteY6" fmla="*/ 524365 h 2696575"/>
                <a:gd name="connsiteX7" fmla="*/ 2892361 w 4905736"/>
                <a:gd name="connsiteY7" fmla="*/ 8552 h 2696575"/>
                <a:gd name="connsiteX8" fmla="*/ 3445273 w 4905736"/>
                <a:gd name="connsiteY8" fmla="*/ 217229 h 2696575"/>
                <a:gd name="connsiteX9" fmla="*/ 4216892 w 4905736"/>
                <a:gd name="connsiteY9" fmla="*/ 412570 h 2696575"/>
                <a:gd name="connsiteX10" fmla="*/ 4789262 w 4905736"/>
                <a:gd name="connsiteY10" fmla="*/ 751717 h 2696575"/>
                <a:gd name="connsiteX11" fmla="*/ 4805778 w 4905736"/>
                <a:gd name="connsiteY11" fmla="*/ 1533686 h 2696575"/>
                <a:gd name="connsiteX12" fmla="*/ 4004492 w 4905736"/>
                <a:gd name="connsiteY12" fmla="*/ 2138337 h 2696575"/>
                <a:gd name="connsiteX13" fmla="*/ 3096597 w 4905736"/>
                <a:gd name="connsiteY13" fmla="*/ 2693460 h 2696575"/>
                <a:gd name="connsiteX14" fmla="*/ 1548119 w 4905736"/>
                <a:gd name="connsiteY14" fmla="*/ 1882953 h 2696575"/>
                <a:gd name="connsiteX15" fmla="*/ 429770 w 4905736"/>
                <a:gd name="connsiteY15" fmla="*/ 1925794 h 2696575"/>
                <a:gd name="connsiteX16" fmla="*/ 24681 w 4905736"/>
                <a:gd name="connsiteY16" fmla="*/ 1206828 h 2696575"/>
                <a:gd name="connsiteX17" fmla="*/ 382010 w 4905736"/>
                <a:gd name="connsiteY17" fmla="*/ 1317539 h 2696575"/>
                <a:gd name="connsiteX18" fmla="*/ 656275 w 4905736"/>
                <a:gd name="connsiteY18" fmla="*/ 1630046 h 2696575"/>
                <a:gd name="connsiteX19" fmla="*/ 1728854 w 4905736"/>
                <a:gd name="connsiteY19" fmla="*/ 1537915 h 2696575"/>
                <a:gd name="connsiteX20" fmla="*/ 3053740 w 4905736"/>
                <a:gd name="connsiteY20" fmla="*/ 2279731 h 2696575"/>
                <a:gd name="connsiteX21" fmla="*/ 3989900 w 4905736"/>
                <a:gd name="connsiteY21" fmla="*/ 1779631 h 2696575"/>
                <a:gd name="connsiteX22" fmla="*/ 4471205 w 4905736"/>
                <a:gd name="connsiteY22" fmla="*/ 1530894 h 2696575"/>
                <a:gd name="connsiteX23" fmla="*/ 4521965 w 4905736"/>
                <a:gd name="connsiteY23" fmla="*/ 887085 h 2696575"/>
                <a:gd name="connsiteX24" fmla="*/ 3645516 w 4905736"/>
                <a:gd name="connsiteY24" fmla="*/ 539010 h 2696575"/>
                <a:gd name="connsiteX25" fmla="*/ 2525100 w 4905736"/>
                <a:gd name="connsiteY25" fmla="*/ 862124 h 2696575"/>
                <a:gd name="connsiteX26" fmla="*/ 1831558 w 4905736"/>
                <a:gd name="connsiteY26" fmla="*/ 545162 h 2696575"/>
                <a:gd name="connsiteX27" fmla="*/ 1320668 w 4905736"/>
                <a:gd name="connsiteY27" fmla="*/ 570794 h 2696575"/>
                <a:gd name="connsiteX28" fmla="*/ 618946 w 4905736"/>
                <a:gd name="connsiteY28" fmla="*/ 727865 h 2696575"/>
                <a:gd name="connsiteX29" fmla="*/ 442490 w 4905736"/>
                <a:gd name="connsiteY29" fmla="*/ 976609 h 2696575"/>
                <a:gd name="connsiteX30" fmla="*/ 382010 w 4905736"/>
                <a:gd name="connsiteY30" fmla="*/ 1317539 h 2696575"/>
                <a:gd name="connsiteX0" fmla="*/ 24681 w 4905736"/>
                <a:gd name="connsiteY0" fmla="*/ 1206828 h 2696575"/>
                <a:gd name="connsiteX1" fmla="*/ 132058 w 4905736"/>
                <a:gd name="connsiteY1" fmla="*/ 739741 h 2696575"/>
                <a:gd name="connsiteX2" fmla="*/ 846251 w 4905736"/>
                <a:gd name="connsiteY2" fmla="*/ 335576 h 2696575"/>
                <a:gd name="connsiteX3" fmla="*/ 1473970 w 4905736"/>
                <a:gd name="connsiteY3" fmla="*/ 183889 h 2696575"/>
                <a:gd name="connsiteX4" fmla="*/ 1809482 w 4905736"/>
                <a:gd name="connsiteY4" fmla="*/ 72028 h 2696575"/>
                <a:gd name="connsiteX5" fmla="*/ 2008723 w 4905736"/>
                <a:gd name="connsiteY5" fmla="*/ 183579 h 2696575"/>
                <a:gd name="connsiteX6" fmla="*/ 2428902 w 4905736"/>
                <a:gd name="connsiteY6" fmla="*/ 524365 h 2696575"/>
                <a:gd name="connsiteX7" fmla="*/ 2892361 w 4905736"/>
                <a:gd name="connsiteY7" fmla="*/ 8552 h 2696575"/>
                <a:gd name="connsiteX8" fmla="*/ 3445273 w 4905736"/>
                <a:gd name="connsiteY8" fmla="*/ 217229 h 2696575"/>
                <a:gd name="connsiteX9" fmla="*/ 4216892 w 4905736"/>
                <a:gd name="connsiteY9" fmla="*/ 412570 h 2696575"/>
                <a:gd name="connsiteX10" fmla="*/ 4789262 w 4905736"/>
                <a:gd name="connsiteY10" fmla="*/ 751717 h 2696575"/>
                <a:gd name="connsiteX11" fmla="*/ 4805778 w 4905736"/>
                <a:gd name="connsiteY11" fmla="*/ 1533686 h 2696575"/>
                <a:gd name="connsiteX12" fmla="*/ 4004492 w 4905736"/>
                <a:gd name="connsiteY12" fmla="*/ 2138337 h 2696575"/>
                <a:gd name="connsiteX13" fmla="*/ 3096597 w 4905736"/>
                <a:gd name="connsiteY13" fmla="*/ 2693460 h 2696575"/>
                <a:gd name="connsiteX14" fmla="*/ 1548119 w 4905736"/>
                <a:gd name="connsiteY14" fmla="*/ 1882953 h 2696575"/>
                <a:gd name="connsiteX15" fmla="*/ 429770 w 4905736"/>
                <a:gd name="connsiteY15" fmla="*/ 1925794 h 2696575"/>
                <a:gd name="connsiteX16" fmla="*/ 24681 w 4905736"/>
                <a:gd name="connsiteY16" fmla="*/ 1206828 h 2696575"/>
                <a:gd name="connsiteX17" fmla="*/ 382010 w 4905736"/>
                <a:gd name="connsiteY17" fmla="*/ 1317539 h 2696575"/>
                <a:gd name="connsiteX18" fmla="*/ 656275 w 4905736"/>
                <a:gd name="connsiteY18" fmla="*/ 1630046 h 2696575"/>
                <a:gd name="connsiteX19" fmla="*/ 1728854 w 4905736"/>
                <a:gd name="connsiteY19" fmla="*/ 1537915 h 2696575"/>
                <a:gd name="connsiteX20" fmla="*/ 3053740 w 4905736"/>
                <a:gd name="connsiteY20" fmla="*/ 2279731 h 2696575"/>
                <a:gd name="connsiteX21" fmla="*/ 3989900 w 4905736"/>
                <a:gd name="connsiteY21" fmla="*/ 1779631 h 2696575"/>
                <a:gd name="connsiteX22" fmla="*/ 4471205 w 4905736"/>
                <a:gd name="connsiteY22" fmla="*/ 1530894 h 2696575"/>
                <a:gd name="connsiteX23" fmla="*/ 4521965 w 4905736"/>
                <a:gd name="connsiteY23" fmla="*/ 887085 h 2696575"/>
                <a:gd name="connsiteX24" fmla="*/ 3645516 w 4905736"/>
                <a:gd name="connsiteY24" fmla="*/ 539010 h 2696575"/>
                <a:gd name="connsiteX25" fmla="*/ 2525100 w 4905736"/>
                <a:gd name="connsiteY25" fmla="*/ 862124 h 2696575"/>
                <a:gd name="connsiteX26" fmla="*/ 1831558 w 4905736"/>
                <a:gd name="connsiteY26" fmla="*/ 545162 h 2696575"/>
                <a:gd name="connsiteX27" fmla="*/ 1320668 w 4905736"/>
                <a:gd name="connsiteY27" fmla="*/ 570794 h 2696575"/>
                <a:gd name="connsiteX28" fmla="*/ 618946 w 4905736"/>
                <a:gd name="connsiteY28" fmla="*/ 727865 h 2696575"/>
                <a:gd name="connsiteX29" fmla="*/ 442490 w 4905736"/>
                <a:gd name="connsiteY29" fmla="*/ 976609 h 2696575"/>
                <a:gd name="connsiteX30" fmla="*/ 382010 w 4905736"/>
                <a:gd name="connsiteY30" fmla="*/ 1317539 h 2696575"/>
                <a:gd name="connsiteX0" fmla="*/ 24681 w 4905736"/>
                <a:gd name="connsiteY0" fmla="*/ 1206828 h 2696575"/>
                <a:gd name="connsiteX1" fmla="*/ 132058 w 4905736"/>
                <a:gd name="connsiteY1" fmla="*/ 739741 h 2696575"/>
                <a:gd name="connsiteX2" fmla="*/ 846251 w 4905736"/>
                <a:gd name="connsiteY2" fmla="*/ 335576 h 2696575"/>
                <a:gd name="connsiteX3" fmla="*/ 1473970 w 4905736"/>
                <a:gd name="connsiteY3" fmla="*/ 183889 h 2696575"/>
                <a:gd name="connsiteX4" fmla="*/ 1809482 w 4905736"/>
                <a:gd name="connsiteY4" fmla="*/ 72028 h 2696575"/>
                <a:gd name="connsiteX5" fmla="*/ 2008723 w 4905736"/>
                <a:gd name="connsiteY5" fmla="*/ 183579 h 2696575"/>
                <a:gd name="connsiteX6" fmla="*/ 2428902 w 4905736"/>
                <a:gd name="connsiteY6" fmla="*/ 524365 h 2696575"/>
                <a:gd name="connsiteX7" fmla="*/ 2892361 w 4905736"/>
                <a:gd name="connsiteY7" fmla="*/ 8552 h 2696575"/>
                <a:gd name="connsiteX8" fmla="*/ 3445273 w 4905736"/>
                <a:gd name="connsiteY8" fmla="*/ 217229 h 2696575"/>
                <a:gd name="connsiteX9" fmla="*/ 4216892 w 4905736"/>
                <a:gd name="connsiteY9" fmla="*/ 412570 h 2696575"/>
                <a:gd name="connsiteX10" fmla="*/ 4789262 w 4905736"/>
                <a:gd name="connsiteY10" fmla="*/ 751717 h 2696575"/>
                <a:gd name="connsiteX11" fmla="*/ 4805778 w 4905736"/>
                <a:gd name="connsiteY11" fmla="*/ 1533686 h 2696575"/>
                <a:gd name="connsiteX12" fmla="*/ 4004492 w 4905736"/>
                <a:gd name="connsiteY12" fmla="*/ 2138337 h 2696575"/>
                <a:gd name="connsiteX13" fmla="*/ 3096597 w 4905736"/>
                <a:gd name="connsiteY13" fmla="*/ 2693460 h 2696575"/>
                <a:gd name="connsiteX14" fmla="*/ 1548119 w 4905736"/>
                <a:gd name="connsiteY14" fmla="*/ 1882953 h 2696575"/>
                <a:gd name="connsiteX15" fmla="*/ 429770 w 4905736"/>
                <a:gd name="connsiteY15" fmla="*/ 1925794 h 2696575"/>
                <a:gd name="connsiteX16" fmla="*/ 24681 w 4905736"/>
                <a:gd name="connsiteY16" fmla="*/ 1206828 h 2696575"/>
                <a:gd name="connsiteX17" fmla="*/ 382010 w 4905736"/>
                <a:gd name="connsiteY17" fmla="*/ 1317539 h 2696575"/>
                <a:gd name="connsiteX18" fmla="*/ 656275 w 4905736"/>
                <a:gd name="connsiteY18" fmla="*/ 1630046 h 2696575"/>
                <a:gd name="connsiteX19" fmla="*/ 1728854 w 4905736"/>
                <a:gd name="connsiteY19" fmla="*/ 1537915 h 2696575"/>
                <a:gd name="connsiteX20" fmla="*/ 3053740 w 4905736"/>
                <a:gd name="connsiteY20" fmla="*/ 2279731 h 2696575"/>
                <a:gd name="connsiteX21" fmla="*/ 3989900 w 4905736"/>
                <a:gd name="connsiteY21" fmla="*/ 1779631 h 2696575"/>
                <a:gd name="connsiteX22" fmla="*/ 4471205 w 4905736"/>
                <a:gd name="connsiteY22" fmla="*/ 1530894 h 2696575"/>
                <a:gd name="connsiteX23" fmla="*/ 4521965 w 4905736"/>
                <a:gd name="connsiteY23" fmla="*/ 887085 h 2696575"/>
                <a:gd name="connsiteX24" fmla="*/ 3645516 w 4905736"/>
                <a:gd name="connsiteY24" fmla="*/ 539010 h 2696575"/>
                <a:gd name="connsiteX25" fmla="*/ 2525100 w 4905736"/>
                <a:gd name="connsiteY25" fmla="*/ 862124 h 2696575"/>
                <a:gd name="connsiteX26" fmla="*/ 1831558 w 4905736"/>
                <a:gd name="connsiteY26" fmla="*/ 545162 h 2696575"/>
                <a:gd name="connsiteX27" fmla="*/ 1335662 w 4905736"/>
                <a:gd name="connsiteY27" fmla="*/ 764903 h 2696575"/>
                <a:gd name="connsiteX28" fmla="*/ 618946 w 4905736"/>
                <a:gd name="connsiteY28" fmla="*/ 727865 h 2696575"/>
                <a:gd name="connsiteX29" fmla="*/ 442490 w 4905736"/>
                <a:gd name="connsiteY29" fmla="*/ 976609 h 2696575"/>
                <a:gd name="connsiteX30" fmla="*/ 382010 w 4905736"/>
                <a:gd name="connsiteY30" fmla="*/ 1317539 h 2696575"/>
                <a:gd name="connsiteX0" fmla="*/ 37507 w 4918562"/>
                <a:gd name="connsiteY0" fmla="*/ 1206828 h 2696575"/>
                <a:gd name="connsiteX1" fmla="*/ 144884 w 4918562"/>
                <a:gd name="connsiteY1" fmla="*/ 739741 h 2696575"/>
                <a:gd name="connsiteX2" fmla="*/ 1158943 w 4918562"/>
                <a:gd name="connsiteY2" fmla="*/ 452042 h 2696575"/>
                <a:gd name="connsiteX3" fmla="*/ 1486796 w 4918562"/>
                <a:gd name="connsiteY3" fmla="*/ 183889 h 2696575"/>
                <a:gd name="connsiteX4" fmla="*/ 1822308 w 4918562"/>
                <a:gd name="connsiteY4" fmla="*/ 72028 h 2696575"/>
                <a:gd name="connsiteX5" fmla="*/ 2021549 w 4918562"/>
                <a:gd name="connsiteY5" fmla="*/ 183579 h 2696575"/>
                <a:gd name="connsiteX6" fmla="*/ 2441728 w 4918562"/>
                <a:gd name="connsiteY6" fmla="*/ 524365 h 2696575"/>
                <a:gd name="connsiteX7" fmla="*/ 2905187 w 4918562"/>
                <a:gd name="connsiteY7" fmla="*/ 8552 h 2696575"/>
                <a:gd name="connsiteX8" fmla="*/ 3458099 w 4918562"/>
                <a:gd name="connsiteY8" fmla="*/ 217229 h 2696575"/>
                <a:gd name="connsiteX9" fmla="*/ 4229718 w 4918562"/>
                <a:gd name="connsiteY9" fmla="*/ 412570 h 2696575"/>
                <a:gd name="connsiteX10" fmla="*/ 4802088 w 4918562"/>
                <a:gd name="connsiteY10" fmla="*/ 751717 h 2696575"/>
                <a:gd name="connsiteX11" fmla="*/ 4818604 w 4918562"/>
                <a:gd name="connsiteY11" fmla="*/ 1533686 h 2696575"/>
                <a:gd name="connsiteX12" fmla="*/ 4017318 w 4918562"/>
                <a:gd name="connsiteY12" fmla="*/ 2138337 h 2696575"/>
                <a:gd name="connsiteX13" fmla="*/ 3109423 w 4918562"/>
                <a:gd name="connsiteY13" fmla="*/ 2693460 h 2696575"/>
                <a:gd name="connsiteX14" fmla="*/ 1560945 w 4918562"/>
                <a:gd name="connsiteY14" fmla="*/ 1882953 h 2696575"/>
                <a:gd name="connsiteX15" fmla="*/ 442596 w 4918562"/>
                <a:gd name="connsiteY15" fmla="*/ 1925794 h 2696575"/>
                <a:gd name="connsiteX16" fmla="*/ 37507 w 4918562"/>
                <a:gd name="connsiteY16" fmla="*/ 1206828 h 2696575"/>
                <a:gd name="connsiteX17" fmla="*/ 394836 w 4918562"/>
                <a:gd name="connsiteY17" fmla="*/ 1317539 h 2696575"/>
                <a:gd name="connsiteX18" fmla="*/ 669101 w 4918562"/>
                <a:gd name="connsiteY18" fmla="*/ 1630046 h 2696575"/>
                <a:gd name="connsiteX19" fmla="*/ 1741680 w 4918562"/>
                <a:gd name="connsiteY19" fmla="*/ 1537915 h 2696575"/>
                <a:gd name="connsiteX20" fmla="*/ 3066566 w 4918562"/>
                <a:gd name="connsiteY20" fmla="*/ 2279731 h 2696575"/>
                <a:gd name="connsiteX21" fmla="*/ 4002726 w 4918562"/>
                <a:gd name="connsiteY21" fmla="*/ 1779631 h 2696575"/>
                <a:gd name="connsiteX22" fmla="*/ 4484031 w 4918562"/>
                <a:gd name="connsiteY22" fmla="*/ 1530894 h 2696575"/>
                <a:gd name="connsiteX23" fmla="*/ 4534791 w 4918562"/>
                <a:gd name="connsiteY23" fmla="*/ 887085 h 2696575"/>
                <a:gd name="connsiteX24" fmla="*/ 3658342 w 4918562"/>
                <a:gd name="connsiteY24" fmla="*/ 539010 h 2696575"/>
                <a:gd name="connsiteX25" fmla="*/ 2537926 w 4918562"/>
                <a:gd name="connsiteY25" fmla="*/ 862124 h 2696575"/>
                <a:gd name="connsiteX26" fmla="*/ 1844384 w 4918562"/>
                <a:gd name="connsiteY26" fmla="*/ 545162 h 2696575"/>
                <a:gd name="connsiteX27" fmla="*/ 1348488 w 4918562"/>
                <a:gd name="connsiteY27" fmla="*/ 764903 h 2696575"/>
                <a:gd name="connsiteX28" fmla="*/ 631772 w 4918562"/>
                <a:gd name="connsiteY28" fmla="*/ 727865 h 2696575"/>
                <a:gd name="connsiteX29" fmla="*/ 455316 w 4918562"/>
                <a:gd name="connsiteY29" fmla="*/ 976609 h 2696575"/>
                <a:gd name="connsiteX30" fmla="*/ 394836 w 4918562"/>
                <a:gd name="connsiteY30" fmla="*/ 1317539 h 2696575"/>
                <a:gd name="connsiteX0" fmla="*/ 30534 w 4911589"/>
                <a:gd name="connsiteY0" fmla="*/ 1206828 h 2696575"/>
                <a:gd name="connsiteX1" fmla="*/ 137911 w 4911589"/>
                <a:gd name="connsiteY1" fmla="*/ 739741 h 2696575"/>
                <a:gd name="connsiteX2" fmla="*/ 1002038 w 4911589"/>
                <a:gd name="connsiteY2" fmla="*/ 393809 h 2696575"/>
                <a:gd name="connsiteX3" fmla="*/ 1479823 w 4911589"/>
                <a:gd name="connsiteY3" fmla="*/ 183889 h 2696575"/>
                <a:gd name="connsiteX4" fmla="*/ 1815335 w 4911589"/>
                <a:gd name="connsiteY4" fmla="*/ 72028 h 2696575"/>
                <a:gd name="connsiteX5" fmla="*/ 2014576 w 4911589"/>
                <a:gd name="connsiteY5" fmla="*/ 183579 h 2696575"/>
                <a:gd name="connsiteX6" fmla="*/ 2434755 w 4911589"/>
                <a:gd name="connsiteY6" fmla="*/ 524365 h 2696575"/>
                <a:gd name="connsiteX7" fmla="*/ 2898214 w 4911589"/>
                <a:gd name="connsiteY7" fmla="*/ 8552 h 2696575"/>
                <a:gd name="connsiteX8" fmla="*/ 3451126 w 4911589"/>
                <a:gd name="connsiteY8" fmla="*/ 217229 h 2696575"/>
                <a:gd name="connsiteX9" fmla="*/ 4222745 w 4911589"/>
                <a:gd name="connsiteY9" fmla="*/ 412570 h 2696575"/>
                <a:gd name="connsiteX10" fmla="*/ 4795115 w 4911589"/>
                <a:gd name="connsiteY10" fmla="*/ 751717 h 2696575"/>
                <a:gd name="connsiteX11" fmla="*/ 4811631 w 4911589"/>
                <a:gd name="connsiteY11" fmla="*/ 1533686 h 2696575"/>
                <a:gd name="connsiteX12" fmla="*/ 4010345 w 4911589"/>
                <a:gd name="connsiteY12" fmla="*/ 2138337 h 2696575"/>
                <a:gd name="connsiteX13" fmla="*/ 3102450 w 4911589"/>
                <a:gd name="connsiteY13" fmla="*/ 2693460 h 2696575"/>
                <a:gd name="connsiteX14" fmla="*/ 1553972 w 4911589"/>
                <a:gd name="connsiteY14" fmla="*/ 1882953 h 2696575"/>
                <a:gd name="connsiteX15" fmla="*/ 435623 w 4911589"/>
                <a:gd name="connsiteY15" fmla="*/ 1925794 h 2696575"/>
                <a:gd name="connsiteX16" fmla="*/ 30534 w 4911589"/>
                <a:gd name="connsiteY16" fmla="*/ 1206828 h 2696575"/>
                <a:gd name="connsiteX17" fmla="*/ 387863 w 4911589"/>
                <a:gd name="connsiteY17" fmla="*/ 1317539 h 2696575"/>
                <a:gd name="connsiteX18" fmla="*/ 662128 w 4911589"/>
                <a:gd name="connsiteY18" fmla="*/ 1630046 h 2696575"/>
                <a:gd name="connsiteX19" fmla="*/ 1734707 w 4911589"/>
                <a:gd name="connsiteY19" fmla="*/ 1537915 h 2696575"/>
                <a:gd name="connsiteX20" fmla="*/ 3059593 w 4911589"/>
                <a:gd name="connsiteY20" fmla="*/ 2279731 h 2696575"/>
                <a:gd name="connsiteX21" fmla="*/ 3995753 w 4911589"/>
                <a:gd name="connsiteY21" fmla="*/ 1779631 h 2696575"/>
                <a:gd name="connsiteX22" fmla="*/ 4477058 w 4911589"/>
                <a:gd name="connsiteY22" fmla="*/ 1530894 h 2696575"/>
                <a:gd name="connsiteX23" fmla="*/ 4527818 w 4911589"/>
                <a:gd name="connsiteY23" fmla="*/ 887085 h 2696575"/>
                <a:gd name="connsiteX24" fmla="*/ 3651369 w 4911589"/>
                <a:gd name="connsiteY24" fmla="*/ 539010 h 2696575"/>
                <a:gd name="connsiteX25" fmla="*/ 2530953 w 4911589"/>
                <a:gd name="connsiteY25" fmla="*/ 862124 h 2696575"/>
                <a:gd name="connsiteX26" fmla="*/ 1837411 w 4911589"/>
                <a:gd name="connsiteY26" fmla="*/ 545162 h 2696575"/>
                <a:gd name="connsiteX27" fmla="*/ 1341515 w 4911589"/>
                <a:gd name="connsiteY27" fmla="*/ 764903 h 2696575"/>
                <a:gd name="connsiteX28" fmla="*/ 624799 w 4911589"/>
                <a:gd name="connsiteY28" fmla="*/ 727865 h 2696575"/>
                <a:gd name="connsiteX29" fmla="*/ 448343 w 4911589"/>
                <a:gd name="connsiteY29" fmla="*/ 976609 h 2696575"/>
                <a:gd name="connsiteX30" fmla="*/ 387863 w 4911589"/>
                <a:gd name="connsiteY30" fmla="*/ 1317539 h 2696575"/>
                <a:gd name="connsiteX0" fmla="*/ 30534 w 4911589"/>
                <a:gd name="connsiteY0" fmla="*/ 1206828 h 2696575"/>
                <a:gd name="connsiteX1" fmla="*/ 137911 w 4911589"/>
                <a:gd name="connsiteY1" fmla="*/ 739741 h 2696575"/>
                <a:gd name="connsiteX2" fmla="*/ 1002038 w 4911589"/>
                <a:gd name="connsiteY2" fmla="*/ 393809 h 2696575"/>
                <a:gd name="connsiteX3" fmla="*/ 1404858 w 4911589"/>
                <a:gd name="connsiteY3" fmla="*/ 67424 h 2696575"/>
                <a:gd name="connsiteX4" fmla="*/ 1815335 w 4911589"/>
                <a:gd name="connsiteY4" fmla="*/ 72028 h 2696575"/>
                <a:gd name="connsiteX5" fmla="*/ 2014576 w 4911589"/>
                <a:gd name="connsiteY5" fmla="*/ 183579 h 2696575"/>
                <a:gd name="connsiteX6" fmla="*/ 2434755 w 4911589"/>
                <a:gd name="connsiteY6" fmla="*/ 524365 h 2696575"/>
                <a:gd name="connsiteX7" fmla="*/ 2898214 w 4911589"/>
                <a:gd name="connsiteY7" fmla="*/ 8552 h 2696575"/>
                <a:gd name="connsiteX8" fmla="*/ 3451126 w 4911589"/>
                <a:gd name="connsiteY8" fmla="*/ 217229 h 2696575"/>
                <a:gd name="connsiteX9" fmla="*/ 4222745 w 4911589"/>
                <a:gd name="connsiteY9" fmla="*/ 412570 h 2696575"/>
                <a:gd name="connsiteX10" fmla="*/ 4795115 w 4911589"/>
                <a:gd name="connsiteY10" fmla="*/ 751717 h 2696575"/>
                <a:gd name="connsiteX11" fmla="*/ 4811631 w 4911589"/>
                <a:gd name="connsiteY11" fmla="*/ 1533686 h 2696575"/>
                <a:gd name="connsiteX12" fmla="*/ 4010345 w 4911589"/>
                <a:gd name="connsiteY12" fmla="*/ 2138337 h 2696575"/>
                <a:gd name="connsiteX13" fmla="*/ 3102450 w 4911589"/>
                <a:gd name="connsiteY13" fmla="*/ 2693460 h 2696575"/>
                <a:gd name="connsiteX14" fmla="*/ 1553972 w 4911589"/>
                <a:gd name="connsiteY14" fmla="*/ 1882953 h 2696575"/>
                <a:gd name="connsiteX15" fmla="*/ 435623 w 4911589"/>
                <a:gd name="connsiteY15" fmla="*/ 1925794 h 2696575"/>
                <a:gd name="connsiteX16" fmla="*/ 30534 w 4911589"/>
                <a:gd name="connsiteY16" fmla="*/ 1206828 h 2696575"/>
                <a:gd name="connsiteX17" fmla="*/ 387863 w 4911589"/>
                <a:gd name="connsiteY17" fmla="*/ 1317539 h 2696575"/>
                <a:gd name="connsiteX18" fmla="*/ 662128 w 4911589"/>
                <a:gd name="connsiteY18" fmla="*/ 1630046 h 2696575"/>
                <a:gd name="connsiteX19" fmla="*/ 1734707 w 4911589"/>
                <a:gd name="connsiteY19" fmla="*/ 1537915 h 2696575"/>
                <a:gd name="connsiteX20" fmla="*/ 3059593 w 4911589"/>
                <a:gd name="connsiteY20" fmla="*/ 2279731 h 2696575"/>
                <a:gd name="connsiteX21" fmla="*/ 3995753 w 4911589"/>
                <a:gd name="connsiteY21" fmla="*/ 1779631 h 2696575"/>
                <a:gd name="connsiteX22" fmla="*/ 4477058 w 4911589"/>
                <a:gd name="connsiteY22" fmla="*/ 1530894 h 2696575"/>
                <a:gd name="connsiteX23" fmla="*/ 4527818 w 4911589"/>
                <a:gd name="connsiteY23" fmla="*/ 887085 h 2696575"/>
                <a:gd name="connsiteX24" fmla="*/ 3651369 w 4911589"/>
                <a:gd name="connsiteY24" fmla="*/ 539010 h 2696575"/>
                <a:gd name="connsiteX25" fmla="*/ 2530953 w 4911589"/>
                <a:gd name="connsiteY25" fmla="*/ 862124 h 2696575"/>
                <a:gd name="connsiteX26" fmla="*/ 1837411 w 4911589"/>
                <a:gd name="connsiteY26" fmla="*/ 545162 h 2696575"/>
                <a:gd name="connsiteX27" fmla="*/ 1341515 w 4911589"/>
                <a:gd name="connsiteY27" fmla="*/ 764903 h 2696575"/>
                <a:gd name="connsiteX28" fmla="*/ 624799 w 4911589"/>
                <a:gd name="connsiteY28" fmla="*/ 727865 h 2696575"/>
                <a:gd name="connsiteX29" fmla="*/ 448343 w 4911589"/>
                <a:gd name="connsiteY29" fmla="*/ 976609 h 2696575"/>
                <a:gd name="connsiteX30" fmla="*/ 387863 w 4911589"/>
                <a:gd name="connsiteY30" fmla="*/ 1317539 h 2696575"/>
                <a:gd name="connsiteX0" fmla="*/ 30534 w 4911589"/>
                <a:gd name="connsiteY0" fmla="*/ 1206828 h 2696575"/>
                <a:gd name="connsiteX1" fmla="*/ 137911 w 4911589"/>
                <a:gd name="connsiteY1" fmla="*/ 739741 h 2696575"/>
                <a:gd name="connsiteX2" fmla="*/ 1002038 w 4911589"/>
                <a:gd name="connsiteY2" fmla="*/ 393809 h 2696575"/>
                <a:gd name="connsiteX3" fmla="*/ 1404858 w 4911589"/>
                <a:gd name="connsiteY3" fmla="*/ 67424 h 2696575"/>
                <a:gd name="connsiteX4" fmla="*/ 1815335 w 4911589"/>
                <a:gd name="connsiteY4" fmla="*/ 72028 h 2696575"/>
                <a:gd name="connsiteX5" fmla="*/ 2014576 w 4911589"/>
                <a:gd name="connsiteY5" fmla="*/ 183579 h 2696575"/>
                <a:gd name="connsiteX6" fmla="*/ 2434755 w 4911589"/>
                <a:gd name="connsiteY6" fmla="*/ 524365 h 2696575"/>
                <a:gd name="connsiteX7" fmla="*/ 2898214 w 4911589"/>
                <a:gd name="connsiteY7" fmla="*/ 8552 h 2696575"/>
                <a:gd name="connsiteX8" fmla="*/ 3451126 w 4911589"/>
                <a:gd name="connsiteY8" fmla="*/ 217229 h 2696575"/>
                <a:gd name="connsiteX9" fmla="*/ 4222745 w 4911589"/>
                <a:gd name="connsiteY9" fmla="*/ 412570 h 2696575"/>
                <a:gd name="connsiteX10" fmla="*/ 4795115 w 4911589"/>
                <a:gd name="connsiteY10" fmla="*/ 751717 h 2696575"/>
                <a:gd name="connsiteX11" fmla="*/ 4811631 w 4911589"/>
                <a:gd name="connsiteY11" fmla="*/ 1533686 h 2696575"/>
                <a:gd name="connsiteX12" fmla="*/ 4010345 w 4911589"/>
                <a:gd name="connsiteY12" fmla="*/ 2138337 h 2696575"/>
                <a:gd name="connsiteX13" fmla="*/ 3102450 w 4911589"/>
                <a:gd name="connsiteY13" fmla="*/ 2693460 h 2696575"/>
                <a:gd name="connsiteX14" fmla="*/ 1553972 w 4911589"/>
                <a:gd name="connsiteY14" fmla="*/ 1882953 h 2696575"/>
                <a:gd name="connsiteX15" fmla="*/ 435623 w 4911589"/>
                <a:gd name="connsiteY15" fmla="*/ 1925794 h 2696575"/>
                <a:gd name="connsiteX16" fmla="*/ 30534 w 4911589"/>
                <a:gd name="connsiteY16" fmla="*/ 1206828 h 2696575"/>
                <a:gd name="connsiteX17" fmla="*/ 387863 w 4911589"/>
                <a:gd name="connsiteY17" fmla="*/ 1317539 h 2696575"/>
                <a:gd name="connsiteX18" fmla="*/ 662128 w 4911589"/>
                <a:gd name="connsiteY18" fmla="*/ 1630046 h 2696575"/>
                <a:gd name="connsiteX19" fmla="*/ 1734707 w 4911589"/>
                <a:gd name="connsiteY19" fmla="*/ 1537915 h 2696575"/>
                <a:gd name="connsiteX20" fmla="*/ 3059593 w 4911589"/>
                <a:gd name="connsiteY20" fmla="*/ 2279731 h 2696575"/>
                <a:gd name="connsiteX21" fmla="*/ 3995753 w 4911589"/>
                <a:gd name="connsiteY21" fmla="*/ 1779631 h 2696575"/>
                <a:gd name="connsiteX22" fmla="*/ 4477058 w 4911589"/>
                <a:gd name="connsiteY22" fmla="*/ 1530894 h 2696575"/>
                <a:gd name="connsiteX23" fmla="*/ 4527818 w 4911589"/>
                <a:gd name="connsiteY23" fmla="*/ 887085 h 2696575"/>
                <a:gd name="connsiteX24" fmla="*/ 3636377 w 4911589"/>
                <a:gd name="connsiteY24" fmla="*/ 713708 h 2696575"/>
                <a:gd name="connsiteX25" fmla="*/ 2530953 w 4911589"/>
                <a:gd name="connsiteY25" fmla="*/ 862124 h 2696575"/>
                <a:gd name="connsiteX26" fmla="*/ 1837411 w 4911589"/>
                <a:gd name="connsiteY26" fmla="*/ 545162 h 2696575"/>
                <a:gd name="connsiteX27" fmla="*/ 1341515 w 4911589"/>
                <a:gd name="connsiteY27" fmla="*/ 764903 h 2696575"/>
                <a:gd name="connsiteX28" fmla="*/ 624799 w 4911589"/>
                <a:gd name="connsiteY28" fmla="*/ 727865 h 2696575"/>
                <a:gd name="connsiteX29" fmla="*/ 448343 w 4911589"/>
                <a:gd name="connsiteY29" fmla="*/ 976609 h 2696575"/>
                <a:gd name="connsiteX30" fmla="*/ 387863 w 4911589"/>
                <a:gd name="connsiteY30" fmla="*/ 1317539 h 2696575"/>
                <a:gd name="connsiteX0" fmla="*/ 30534 w 4911589"/>
                <a:gd name="connsiteY0" fmla="*/ 1206828 h 2696575"/>
                <a:gd name="connsiteX1" fmla="*/ 137911 w 4911589"/>
                <a:gd name="connsiteY1" fmla="*/ 739741 h 2696575"/>
                <a:gd name="connsiteX2" fmla="*/ 1002038 w 4911589"/>
                <a:gd name="connsiteY2" fmla="*/ 393809 h 2696575"/>
                <a:gd name="connsiteX3" fmla="*/ 1404858 w 4911589"/>
                <a:gd name="connsiteY3" fmla="*/ 67424 h 2696575"/>
                <a:gd name="connsiteX4" fmla="*/ 1815335 w 4911589"/>
                <a:gd name="connsiteY4" fmla="*/ 72028 h 2696575"/>
                <a:gd name="connsiteX5" fmla="*/ 2014576 w 4911589"/>
                <a:gd name="connsiteY5" fmla="*/ 183579 h 2696575"/>
                <a:gd name="connsiteX6" fmla="*/ 2434755 w 4911589"/>
                <a:gd name="connsiteY6" fmla="*/ 524365 h 2696575"/>
                <a:gd name="connsiteX7" fmla="*/ 2898214 w 4911589"/>
                <a:gd name="connsiteY7" fmla="*/ 8552 h 2696575"/>
                <a:gd name="connsiteX8" fmla="*/ 3451126 w 4911589"/>
                <a:gd name="connsiteY8" fmla="*/ 217229 h 2696575"/>
                <a:gd name="connsiteX9" fmla="*/ 4222745 w 4911589"/>
                <a:gd name="connsiteY9" fmla="*/ 412570 h 2696575"/>
                <a:gd name="connsiteX10" fmla="*/ 4795115 w 4911589"/>
                <a:gd name="connsiteY10" fmla="*/ 751717 h 2696575"/>
                <a:gd name="connsiteX11" fmla="*/ 4811631 w 4911589"/>
                <a:gd name="connsiteY11" fmla="*/ 1533686 h 2696575"/>
                <a:gd name="connsiteX12" fmla="*/ 4010345 w 4911589"/>
                <a:gd name="connsiteY12" fmla="*/ 2138337 h 2696575"/>
                <a:gd name="connsiteX13" fmla="*/ 3102450 w 4911589"/>
                <a:gd name="connsiteY13" fmla="*/ 2693460 h 2696575"/>
                <a:gd name="connsiteX14" fmla="*/ 1553972 w 4911589"/>
                <a:gd name="connsiteY14" fmla="*/ 1882953 h 2696575"/>
                <a:gd name="connsiteX15" fmla="*/ 435623 w 4911589"/>
                <a:gd name="connsiteY15" fmla="*/ 1925794 h 2696575"/>
                <a:gd name="connsiteX16" fmla="*/ 30534 w 4911589"/>
                <a:gd name="connsiteY16" fmla="*/ 1206828 h 2696575"/>
                <a:gd name="connsiteX17" fmla="*/ 387863 w 4911589"/>
                <a:gd name="connsiteY17" fmla="*/ 1317539 h 2696575"/>
                <a:gd name="connsiteX18" fmla="*/ 662128 w 4911589"/>
                <a:gd name="connsiteY18" fmla="*/ 1630046 h 2696575"/>
                <a:gd name="connsiteX19" fmla="*/ 1734707 w 4911589"/>
                <a:gd name="connsiteY19" fmla="*/ 1537915 h 2696575"/>
                <a:gd name="connsiteX20" fmla="*/ 3059593 w 4911589"/>
                <a:gd name="connsiteY20" fmla="*/ 2279731 h 2696575"/>
                <a:gd name="connsiteX21" fmla="*/ 3995753 w 4911589"/>
                <a:gd name="connsiteY21" fmla="*/ 1779631 h 2696575"/>
                <a:gd name="connsiteX22" fmla="*/ 4477058 w 4911589"/>
                <a:gd name="connsiteY22" fmla="*/ 1530894 h 2696575"/>
                <a:gd name="connsiteX23" fmla="*/ 4527818 w 4911589"/>
                <a:gd name="connsiteY23" fmla="*/ 887085 h 2696575"/>
                <a:gd name="connsiteX24" fmla="*/ 3636377 w 4911589"/>
                <a:gd name="connsiteY24" fmla="*/ 480777 h 2696575"/>
                <a:gd name="connsiteX25" fmla="*/ 2530953 w 4911589"/>
                <a:gd name="connsiteY25" fmla="*/ 862124 h 2696575"/>
                <a:gd name="connsiteX26" fmla="*/ 1837411 w 4911589"/>
                <a:gd name="connsiteY26" fmla="*/ 545162 h 2696575"/>
                <a:gd name="connsiteX27" fmla="*/ 1341515 w 4911589"/>
                <a:gd name="connsiteY27" fmla="*/ 764903 h 2696575"/>
                <a:gd name="connsiteX28" fmla="*/ 624799 w 4911589"/>
                <a:gd name="connsiteY28" fmla="*/ 727865 h 2696575"/>
                <a:gd name="connsiteX29" fmla="*/ 448343 w 4911589"/>
                <a:gd name="connsiteY29" fmla="*/ 976609 h 2696575"/>
                <a:gd name="connsiteX30" fmla="*/ 387863 w 4911589"/>
                <a:gd name="connsiteY30" fmla="*/ 1317539 h 2696575"/>
                <a:gd name="connsiteX0" fmla="*/ 30534 w 4911589"/>
                <a:gd name="connsiteY0" fmla="*/ 1206828 h 2696575"/>
                <a:gd name="connsiteX1" fmla="*/ 137911 w 4911589"/>
                <a:gd name="connsiteY1" fmla="*/ 739741 h 2696575"/>
                <a:gd name="connsiteX2" fmla="*/ 1002038 w 4911589"/>
                <a:gd name="connsiteY2" fmla="*/ 393809 h 2696575"/>
                <a:gd name="connsiteX3" fmla="*/ 1404858 w 4911589"/>
                <a:gd name="connsiteY3" fmla="*/ 67424 h 2696575"/>
                <a:gd name="connsiteX4" fmla="*/ 1815335 w 4911589"/>
                <a:gd name="connsiteY4" fmla="*/ 72028 h 2696575"/>
                <a:gd name="connsiteX5" fmla="*/ 2014576 w 4911589"/>
                <a:gd name="connsiteY5" fmla="*/ 183579 h 2696575"/>
                <a:gd name="connsiteX6" fmla="*/ 2434755 w 4911589"/>
                <a:gd name="connsiteY6" fmla="*/ 524365 h 2696575"/>
                <a:gd name="connsiteX7" fmla="*/ 2898214 w 4911589"/>
                <a:gd name="connsiteY7" fmla="*/ 8552 h 2696575"/>
                <a:gd name="connsiteX8" fmla="*/ 3451126 w 4911589"/>
                <a:gd name="connsiteY8" fmla="*/ 217229 h 2696575"/>
                <a:gd name="connsiteX9" fmla="*/ 4222745 w 4911589"/>
                <a:gd name="connsiteY9" fmla="*/ 412570 h 2696575"/>
                <a:gd name="connsiteX10" fmla="*/ 4795115 w 4911589"/>
                <a:gd name="connsiteY10" fmla="*/ 751717 h 2696575"/>
                <a:gd name="connsiteX11" fmla="*/ 4811631 w 4911589"/>
                <a:gd name="connsiteY11" fmla="*/ 1533686 h 2696575"/>
                <a:gd name="connsiteX12" fmla="*/ 4010345 w 4911589"/>
                <a:gd name="connsiteY12" fmla="*/ 2138337 h 2696575"/>
                <a:gd name="connsiteX13" fmla="*/ 3102450 w 4911589"/>
                <a:gd name="connsiteY13" fmla="*/ 2693460 h 2696575"/>
                <a:gd name="connsiteX14" fmla="*/ 1553972 w 4911589"/>
                <a:gd name="connsiteY14" fmla="*/ 1882953 h 2696575"/>
                <a:gd name="connsiteX15" fmla="*/ 435623 w 4911589"/>
                <a:gd name="connsiteY15" fmla="*/ 1925794 h 2696575"/>
                <a:gd name="connsiteX16" fmla="*/ 30534 w 4911589"/>
                <a:gd name="connsiteY16" fmla="*/ 1206828 h 2696575"/>
                <a:gd name="connsiteX17" fmla="*/ 387863 w 4911589"/>
                <a:gd name="connsiteY17" fmla="*/ 1317539 h 2696575"/>
                <a:gd name="connsiteX18" fmla="*/ 662128 w 4911589"/>
                <a:gd name="connsiteY18" fmla="*/ 1630046 h 2696575"/>
                <a:gd name="connsiteX19" fmla="*/ 1734707 w 4911589"/>
                <a:gd name="connsiteY19" fmla="*/ 1537915 h 2696575"/>
                <a:gd name="connsiteX20" fmla="*/ 3059593 w 4911589"/>
                <a:gd name="connsiteY20" fmla="*/ 2279731 h 2696575"/>
                <a:gd name="connsiteX21" fmla="*/ 3995753 w 4911589"/>
                <a:gd name="connsiteY21" fmla="*/ 1779631 h 2696575"/>
                <a:gd name="connsiteX22" fmla="*/ 4477058 w 4911589"/>
                <a:gd name="connsiteY22" fmla="*/ 1530894 h 2696575"/>
                <a:gd name="connsiteX23" fmla="*/ 4527818 w 4911589"/>
                <a:gd name="connsiteY23" fmla="*/ 887085 h 2696575"/>
                <a:gd name="connsiteX24" fmla="*/ 3336511 w 4911589"/>
                <a:gd name="connsiteY24" fmla="*/ 383722 h 2696575"/>
                <a:gd name="connsiteX25" fmla="*/ 2530953 w 4911589"/>
                <a:gd name="connsiteY25" fmla="*/ 862124 h 2696575"/>
                <a:gd name="connsiteX26" fmla="*/ 1837411 w 4911589"/>
                <a:gd name="connsiteY26" fmla="*/ 545162 h 2696575"/>
                <a:gd name="connsiteX27" fmla="*/ 1341515 w 4911589"/>
                <a:gd name="connsiteY27" fmla="*/ 764903 h 2696575"/>
                <a:gd name="connsiteX28" fmla="*/ 624799 w 4911589"/>
                <a:gd name="connsiteY28" fmla="*/ 727865 h 2696575"/>
                <a:gd name="connsiteX29" fmla="*/ 448343 w 4911589"/>
                <a:gd name="connsiteY29" fmla="*/ 976609 h 2696575"/>
                <a:gd name="connsiteX30" fmla="*/ 387863 w 4911589"/>
                <a:gd name="connsiteY30" fmla="*/ 1317539 h 2696575"/>
                <a:gd name="connsiteX0" fmla="*/ 28051 w 4909106"/>
                <a:gd name="connsiteY0" fmla="*/ 1206828 h 2696575"/>
                <a:gd name="connsiteX1" fmla="*/ 135428 w 4909106"/>
                <a:gd name="connsiteY1" fmla="*/ 739741 h 2696575"/>
                <a:gd name="connsiteX2" fmla="*/ 939580 w 4909106"/>
                <a:gd name="connsiteY2" fmla="*/ 296754 h 2696575"/>
                <a:gd name="connsiteX3" fmla="*/ 1402375 w 4909106"/>
                <a:gd name="connsiteY3" fmla="*/ 67424 h 2696575"/>
                <a:gd name="connsiteX4" fmla="*/ 1812852 w 4909106"/>
                <a:gd name="connsiteY4" fmla="*/ 72028 h 2696575"/>
                <a:gd name="connsiteX5" fmla="*/ 2012093 w 4909106"/>
                <a:gd name="connsiteY5" fmla="*/ 183579 h 2696575"/>
                <a:gd name="connsiteX6" fmla="*/ 2432272 w 4909106"/>
                <a:gd name="connsiteY6" fmla="*/ 524365 h 2696575"/>
                <a:gd name="connsiteX7" fmla="*/ 2895731 w 4909106"/>
                <a:gd name="connsiteY7" fmla="*/ 8552 h 2696575"/>
                <a:gd name="connsiteX8" fmla="*/ 3448643 w 4909106"/>
                <a:gd name="connsiteY8" fmla="*/ 217229 h 2696575"/>
                <a:gd name="connsiteX9" fmla="*/ 4220262 w 4909106"/>
                <a:gd name="connsiteY9" fmla="*/ 412570 h 2696575"/>
                <a:gd name="connsiteX10" fmla="*/ 4792632 w 4909106"/>
                <a:gd name="connsiteY10" fmla="*/ 751717 h 2696575"/>
                <a:gd name="connsiteX11" fmla="*/ 4809148 w 4909106"/>
                <a:gd name="connsiteY11" fmla="*/ 1533686 h 2696575"/>
                <a:gd name="connsiteX12" fmla="*/ 4007862 w 4909106"/>
                <a:gd name="connsiteY12" fmla="*/ 2138337 h 2696575"/>
                <a:gd name="connsiteX13" fmla="*/ 3099967 w 4909106"/>
                <a:gd name="connsiteY13" fmla="*/ 2693460 h 2696575"/>
                <a:gd name="connsiteX14" fmla="*/ 1551489 w 4909106"/>
                <a:gd name="connsiteY14" fmla="*/ 1882953 h 2696575"/>
                <a:gd name="connsiteX15" fmla="*/ 433140 w 4909106"/>
                <a:gd name="connsiteY15" fmla="*/ 1925794 h 2696575"/>
                <a:gd name="connsiteX16" fmla="*/ 28051 w 4909106"/>
                <a:gd name="connsiteY16" fmla="*/ 1206828 h 2696575"/>
                <a:gd name="connsiteX17" fmla="*/ 385380 w 4909106"/>
                <a:gd name="connsiteY17" fmla="*/ 1317539 h 2696575"/>
                <a:gd name="connsiteX18" fmla="*/ 659645 w 4909106"/>
                <a:gd name="connsiteY18" fmla="*/ 1630046 h 2696575"/>
                <a:gd name="connsiteX19" fmla="*/ 1732224 w 4909106"/>
                <a:gd name="connsiteY19" fmla="*/ 1537915 h 2696575"/>
                <a:gd name="connsiteX20" fmla="*/ 3057110 w 4909106"/>
                <a:gd name="connsiteY20" fmla="*/ 2279731 h 2696575"/>
                <a:gd name="connsiteX21" fmla="*/ 3993270 w 4909106"/>
                <a:gd name="connsiteY21" fmla="*/ 1779631 h 2696575"/>
                <a:gd name="connsiteX22" fmla="*/ 4474575 w 4909106"/>
                <a:gd name="connsiteY22" fmla="*/ 1530894 h 2696575"/>
                <a:gd name="connsiteX23" fmla="*/ 4525335 w 4909106"/>
                <a:gd name="connsiteY23" fmla="*/ 887085 h 2696575"/>
                <a:gd name="connsiteX24" fmla="*/ 3334028 w 4909106"/>
                <a:gd name="connsiteY24" fmla="*/ 383722 h 2696575"/>
                <a:gd name="connsiteX25" fmla="*/ 2528470 w 4909106"/>
                <a:gd name="connsiteY25" fmla="*/ 862124 h 2696575"/>
                <a:gd name="connsiteX26" fmla="*/ 1834928 w 4909106"/>
                <a:gd name="connsiteY26" fmla="*/ 545162 h 2696575"/>
                <a:gd name="connsiteX27" fmla="*/ 1339032 w 4909106"/>
                <a:gd name="connsiteY27" fmla="*/ 764903 h 2696575"/>
                <a:gd name="connsiteX28" fmla="*/ 622316 w 4909106"/>
                <a:gd name="connsiteY28" fmla="*/ 727865 h 2696575"/>
                <a:gd name="connsiteX29" fmla="*/ 445860 w 4909106"/>
                <a:gd name="connsiteY29" fmla="*/ 976609 h 2696575"/>
                <a:gd name="connsiteX30" fmla="*/ 385380 w 4909106"/>
                <a:gd name="connsiteY30" fmla="*/ 1317539 h 2696575"/>
                <a:gd name="connsiteX0" fmla="*/ 28049 w 4909104"/>
                <a:gd name="connsiteY0" fmla="*/ 1206828 h 2696575"/>
                <a:gd name="connsiteX1" fmla="*/ 135426 w 4909104"/>
                <a:gd name="connsiteY1" fmla="*/ 739741 h 2696575"/>
                <a:gd name="connsiteX2" fmla="*/ 939578 w 4909104"/>
                <a:gd name="connsiteY2" fmla="*/ 296754 h 2696575"/>
                <a:gd name="connsiteX3" fmla="*/ 1402373 w 4909104"/>
                <a:gd name="connsiteY3" fmla="*/ 67424 h 2696575"/>
                <a:gd name="connsiteX4" fmla="*/ 1812850 w 4909104"/>
                <a:gd name="connsiteY4" fmla="*/ 72028 h 2696575"/>
                <a:gd name="connsiteX5" fmla="*/ 2012091 w 4909104"/>
                <a:gd name="connsiteY5" fmla="*/ 183579 h 2696575"/>
                <a:gd name="connsiteX6" fmla="*/ 2432270 w 4909104"/>
                <a:gd name="connsiteY6" fmla="*/ 524365 h 2696575"/>
                <a:gd name="connsiteX7" fmla="*/ 2895729 w 4909104"/>
                <a:gd name="connsiteY7" fmla="*/ 8552 h 2696575"/>
                <a:gd name="connsiteX8" fmla="*/ 3448641 w 4909104"/>
                <a:gd name="connsiteY8" fmla="*/ 217229 h 2696575"/>
                <a:gd name="connsiteX9" fmla="*/ 4220260 w 4909104"/>
                <a:gd name="connsiteY9" fmla="*/ 412570 h 2696575"/>
                <a:gd name="connsiteX10" fmla="*/ 4792630 w 4909104"/>
                <a:gd name="connsiteY10" fmla="*/ 751717 h 2696575"/>
                <a:gd name="connsiteX11" fmla="*/ 4809146 w 4909104"/>
                <a:gd name="connsiteY11" fmla="*/ 1533686 h 2696575"/>
                <a:gd name="connsiteX12" fmla="*/ 4007860 w 4909104"/>
                <a:gd name="connsiteY12" fmla="*/ 2138337 h 2696575"/>
                <a:gd name="connsiteX13" fmla="*/ 3099965 w 4909104"/>
                <a:gd name="connsiteY13" fmla="*/ 2693460 h 2696575"/>
                <a:gd name="connsiteX14" fmla="*/ 1551487 w 4909104"/>
                <a:gd name="connsiteY14" fmla="*/ 1882953 h 2696575"/>
                <a:gd name="connsiteX15" fmla="*/ 433138 w 4909104"/>
                <a:gd name="connsiteY15" fmla="*/ 1925794 h 2696575"/>
                <a:gd name="connsiteX16" fmla="*/ 28049 w 4909104"/>
                <a:gd name="connsiteY16" fmla="*/ 1206828 h 2696575"/>
                <a:gd name="connsiteX17" fmla="*/ 385378 w 4909104"/>
                <a:gd name="connsiteY17" fmla="*/ 1317539 h 2696575"/>
                <a:gd name="connsiteX18" fmla="*/ 659643 w 4909104"/>
                <a:gd name="connsiteY18" fmla="*/ 1630046 h 2696575"/>
                <a:gd name="connsiteX19" fmla="*/ 1732222 w 4909104"/>
                <a:gd name="connsiteY19" fmla="*/ 1537915 h 2696575"/>
                <a:gd name="connsiteX20" fmla="*/ 3057108 w 4909104"/>
                <a:gd name="connsiteY20" fmla="*/ 2279731 h 2696575"/>
                <a:gd name="connsiteX21" fmla="*/ 3993268 w 4909104"/>
                <a:gd name="connsiteY21" fmla="*/ 1779631 h 2696575"/>
                <a:gd name="connsiteX22" fmla="*/ 4474573 w 4909104"/>
                <a:gd name="connsiteY22" fmla="*/ 1530894 h 2696575"/>
                <a:gd name="connsiteX23" fmla="*/ 4525333 w 4909104"/>
                <a:gd name="connsiteY23" fmla="*/ 887085 h 2696575"/>
                <a:gd name="connsiteX24" fmla="*/ 3334026 w 4909104"/>
                <a:gd name="connsiteY24" fmla="*/ 383722 h 2696575"/>
                <a:gd name="connsiteX25" fmla="*/ 2528468 w 4909104"/>
                <a:gd name="connsiteY25" fmla="*/ 862124 h 2696575"/>
                <a:gd name="connsiteX26" fmla="*/ 1834926 w 4909104"/>
                <a:gd name="connsiteY26" fmla="*/ 545162 h 2696575"/>
                <a:gd name="connsiteX27" fmla="*/ 1369017 w 4909104"/>
                <a:gd name="connsiteY27" fmla="*/ 648440 h 2696575"/>
                <a:gd name="connsiteX28" fmla="*/ 622314 w 4909104"/>
                <a:gd name="connsiteY28" fmla="*/ 727865 h 2696575"/>
                <a:gd name="connsiteX29" fmla="*/ 445858 w 4909104"/>
                <a:gd name="connsiteY29" fmla="*/ 976609 h 2696575"/>
                <a:gd name="connsiteX30" fmla="*/ 385378 w 4909104"/>
                <a:gd name="connsiteY30" fmla="*/ 1317539 h 2696575"/>
                <a:gd name="connsiteX0" fmla="*/ 28049 w 4909104"/>
                <a:gd name="connsiteY0" fmla="*/ 1206828 h 2696575"/>
                <a:gd name="connsiteX1" fmla="*/ 135426 w 4909104"/>
                <a:gd name="connsiteY1" fmla="*/ 739741 h 2696575"/>
                <a:gd name="connsiteX2" fmla="*/ 939578 w 4909104"/>
                <a:gd name="connsiteY2" fmla="*/ 296754 h 2696575"/>
                <a:gd name="connsiteX3" fmla="*/ 1402373 w 4909104"/>
                <a:gd name="connsiteY3" fmla="*/ 67424 h 2696575"/>
                <a:gd name="connsiteX4" fmla="*/ 1812850 w 4909104"/>
                <a:gd name="connsiteY4" fmla="*/ 72028 h 2696575"/>
                <a:gd name="connsiteX5" fmla="*/ 2012091 w 4909104"/>
                <a:gd name="connsiteY5" fmla="*/ 183579 h 2696575"/>
                <a:gd name="connsiteX6" fmla="*/ 2432270 w 4909104"/>
                <a:gd name="connsiteY6" fmla="*/ 524365 h 2696575"/>
                <a:gd name="connsiteX7" fmla="*/ 2895729 w 4909104"/>
                <a:gd name="connsiteY7" fmla="*/ 8552 h 2696575"/>
                <a:gd name="connsiteX8" fmla="*/ 3448641 w 4909104"/>
                <a:gd name="connsiteY8" fmla="*/ 217229 h 2696575"/>
                <a:gd name="connsiteX9" fmla="*/ 4220260 w 4909104"/>
                <a:gd name="connsiteY9" fmla="*/ 412570 h 2696575"/>
                <a:gd name="connsiteX10" fmla="*/ 4792630 w 4909104"/>
                <a:gd name="connsiteY10" fmla="*/ 751717 h 2696575"/>
                <a:gd name="connsiteX11" fmla="*/ 4809146 w 4909104"/>
                <a:gd name="connsiteY11" fmla="*/ 1533686 h 2696575"/>
                <a:gd name="connsiteX12" fmla="*/ 4007860 w 4909104"/>
                <a:gd name="connsiteY12" fmla="*/ 2138337 h 2696575"/>
                <a:gd name="connsiteX13" fmla="*/ 3099965 w 4909104"/>
                <a:gd name="connsiteY13" fmla="*/ 2693460 h 2696575"/>
                <a:gd name="connsiteX14" fmla="*/ 1551487 w 4909104"/>
                <a:gd name="connsiteY14" fmla="*/ 1882953 h 2696575"/>
                <a:gd name="connsiteX15" fmla="*/ 433138 w 4909104"/>
                <a:gd name="connsiteY15" fmla="*/ 1925794 h 2696575"/>
                <a:gd name="connsiteX16" fmla="*/ 28049 w 4909104"/>
                <a:gd name="connsiteY16" fmla="*/ 1206828 h 2696575"/>
                <a:gd name="connsiteX17" fmla="*/ 385378 w 4909104"/>
                <a:gd name="connsiteY17" fmla="*/ 1317539 h 2696575"/>
                <a:gd name="connsiteX18" fmla="*/ 659643 w 4909104"/>
                <a:gd name="connsiteY18" fmla="*/ 1630046 h 2696575"/>
                <a:gd name="connsiteX19" fmla="*/ 1732222 w 4909104"/>
                <a:gd name="connsiteY19" fmla="*/ 1537915 h 2696575"/>
                <a:gd name="connsiteX20" fmla="*/ 3057108 w 4909104"/>
                <a:gd name="connsiteY20" fmla="*/ 2279731 h 2696575"/>
                <a:gd name="connsiteX21" fmla="*/ 3993268 w 4909104"/>
                <a:gd name="connsiteY21" fmla="*/ 1779631 h 2696575"/>
                <a:gd name="connsiteX22" fmla="*/ 4474573 w 4909104"/>
                <a:gd name="connsiteY22" fmla="*/ 1530894 h 2696575"/>
                <a:gd name="connsiteX23" fmla="*/ 4525333 w 4909104"/>
                <a:gd name="connsiteY23" fmla="*/ 887085 h 2696575"/>
                <a:gd name="connsiteX24" fmla="*/ 3334026 w 4909104"/>
                <a:gd name="connsiteY24" fmla="*/ 383722 h 2696575"/>
                <a:gd name="connsiteX25" fmla="*/ 2528468 w 4909104"/>
                <a:gd name="connsiteY25" fmla="*/ 862124 h 2696575"/>
                <a:gd name="connsiteX26" fmla="*/ 1834926 w 4909104"/>
                <a:gd name="connsiteY26" fmla="*/ 545162 h 2696575"/>
                <a:gd name="connsiteX27" fmla="*/ 1369017 w 4909104"/>
                <a:gd name="connsiteY27" fmla="*/ 473742 h 2696575"/>
                <a:gd name="connsiteX28" fmla="*/ 622314 w 4909104"/>
                <a:gd name="connsiteY28" fmla="*/ 727865 h 2696575"/>
                <a:gd name="connsiteX29" fmla="*/ 445858 w 4909104"/>
                <a:gd name="connsiteY29" fmla="*/ 976609 h 2696575"/>
                <a:gd name="connsiteX30" fmla="*/ 385378 w 4909104"/>
                <a:gd name="connsiteY30" fmla="*/ 1317539 h 2696575"/>
                <a:gd name="connsiteX0" fmla="*/ 11444 w 4892499"/>
                <a:gd name="connsiteY0" fmla="*/ 1206828 h 2696575"/>
                <a:gd name="connsiteX1" fmla="*/ 118821 w 4892499"/>
                <a:gd name="connsiteY1" fmla="*/ 739741 h 2696575"/>
                <a:gd name="connsiteX2" fmla="*/ 922973 w 4892499"/>
                <a:gd name="connsiteY2" fmla="*/ 296754 h 2696575"/>
                <a:gd name="connsiteX3" fmla="*/ 1385768 w 4892499"/>
                <a:gd name="connsiteY3" fmla="*/ 67424 h 2696575"/>
                <a:gd name="connsiteX4" fmla="*/ 1796245 w 4892499"/>
                <a:gd name="connsiteY4" fmla="*/ 72028 h 2696575"/>
                <a:gd name="connsiteX5" fmla="*/ 1995486 w 4892499"/>
                <a:gd name="connsiteY5" fmla="*/ 183579 h 2696575"/>
                <a:gd name="connsiteX6" fmla="*/ 2415665 w 4892499"/>
                <a:gd name="connsiteY6" fmla="*/ 524365 h 2696575"/>
                <a:gd name="connsiteX7" fmla="*/ 2879124 w 4892499"/>
                <a:gd name="connsiteY7" fmla="*/ 8552 h 2696575"/>
                <a:gd name="connsiteX8" fmla="*/ 3432036 w 4892499"/>
                <a:gd name="connsiteY8" fmla="*/ 217229 h 2696575"/>
                <a:gd name="connsiteX9" fmla="*/ 4203655 w 4892499"/>
                <a:gd name="connsiteY9" fmla="*/ 412570 h 2696575"/>
                <a:gd name="connsiteX10" fmla="*/ 4776025 w 4892499"/>
                <a:gd name="connsiteY10" fmla="*/ 751717 h 2696575"/>
                <a:gd name="connsiteX11" fmla="*/ 4792541 w 4892499"/>
                <a:gd name="connsiteY11" fmla="*/ 1533686 h 2696575"/>
                <a:gd name="connsiteX12" fmla="*/ 3991255 w 4892499"/>
                <a:gd name="connsiteY12" fmla="*/ 2138337 h 2696575"/>
                <a:gd name="connsiteX13" fmla="*/ 3083360 w 4892499"/>
                <a:gd name="connsiteY13" fmla="*/ 2693460 h 2696575"/>
                <a:gd name="connsiteX14" fmla="*/ 1534882 w 4892499"/>
                <a:gd name="connsiteY14" fmla="*/ 1882953 h 2696575"/>
                <a:gd name="connsiteX15" fmla="*/ 191632 w 4892499"/>
                <a:gd name="connsiteY15" fmla="*/ 2081080 h 2696575"/>
                <a:gd name="connsiteX16" fmla="*/ 11444 w 4892499"/>
                <a:gd name="connsiteY16" fmla="*/ 1206828 h 2696575"/>
                <a:gd name="connsiteX17" fmla="*/ 368773 w 4892499"/>
                <a:gd name="connsiteY17" fmla="*/ 1317539 h 2696575"/>
                <a:gd name="connsiteX18" fmla="*/ 643038 w 4892499"/>
                <a:gd name="connsiteY18" fmla="*/ 1630046 h 2696575"/>
                <a:gd name="connsiteX19" fmla="*/ 1715617 w 4892499"/>
                <a:gd name="connsiteY19" fmla="*/ 1537915 h 2696575"/>
                <a:gd name="connsiteX20" fmla="*/ 3040503 w 4892499"/>
                <a:gd name="connsiteY20" fmla="*/ 2279731 h 2696575"/>
                <a:gd name="connsiteX21" fmla="*/ 3976663 w 4892499"/>
                <a:gd name="connsiteY21" fmla="*/ 1779631 h 2696575"/>
                <a:gd name="connsiteX22" fmla="*/ 4457968 w 4892499"/>
                <a:gd name="connsiteY22" fmla="*/ 1530894 h 2696575"/>
                <a:gd name="connsiteX23" fmla="*/ 4508728 w 4892499"/>
                <a:gd name="connsiteY23" fmla="*/ 887085 h 2696575"/>
                <a:gd name="connsiteX24" fmla="*/ 3317421 w 4892499"/>
                <a:gd name="connsiteY24" fmla="*/ 383722 h 2696575"/>
                <a:gd name="connsiteX25" fmla="*/ 2511863 w 4892499"/>
                <a:gd name="connsiteY25" fmla="*/ 862124 h 2696575"/>
                <a:gd name="connsiteX26" fmla="*/ 1818321 w 4892499"/>
                <a:gd name="connsiteY26" fmla="*/ 545162 h 2696575"/>
                <a:gd name="connsiteX27" fmla="*/ 1352412 w 4892499"/>
                <a:gd name="connsiteY27" fmla="*/ 473742 h 2696575"/>
                <a:gd name="connsiteX28" fmla="*/ 605709 w 4892499"/>
                <a:gd name="connsiteY28" fmla="*/ 727865 h 2696575"/>
                <a:gd name="connsiteX29" fmla="*/ 429253 w 4892499"/>
                <a:gd name="connsiteY29" fmla="*/ 976609 h 2696575"/>
                <a:gd name="connsiteX30" fmla="*/ 368773 w 4892499"/>
                <a:gd name="connsiteY30" fmla="*/ 1317539 h 2696575"/>
                <a:gd name="connsiteX0" fmla="*/ 11444 w 4892499"/>
                <a:gd name="connsiteY0" fmla="*/ 1206828 h 2696575"/>
                <a:gd name="connsiteX1" fmla="*/ 118821 w 4892499"/>
                <a:gd name="connsiteY1" fmla="*/ 739741 h 2696575"/>
                <a:gd name="connsiteX2" fmla="*/ 922973 w 4892499"/>
                <a:gd name="connsiteY2" fmla="*/ 296754 h 2696575"/>
                <a:gd name="connsiteX3" fmla="*/ 1385768 w 4892499"/>
                <a:gd name="connsiteY3" fmla="*/ 67424 h 2696575"/>
                <a:gd name="connsiteX4" fmla="*/ 1796245 w 4892499"/>
                <a:gd name="connsiteY4" fmla="*/ 72028 h 2696575"/>
                <a:gd name="connsiteX5" fmla="*/ 1995486 w 4892499"/>
                <a:gd name="connsiteY5" fmla="*/ 183579 h 2696575"/>
                <a:gd name="connsiteX6" fmla="*/ 2415665 w 4892499"/>
                <a:gd name="connsiteY6" fmla="*/ 524365 h 2696575"/>
                <a:gd name="connsiteX7" fmla="*/ 2879124 w 4892499"/>
                <a:gd name="connsiteY7" fmla="*/ 8552 h 2696575"/>
                <a:gd name="connsiteX8" fmla="*/ 3432036 w 4892499"/>
                <a:gd name="connsiteY8" fmla="*/ 217229 h 2696575"/>
                <a:gd name="connsiteX9" fmla="*/ 4203655 w 4892499"/>
                <a:gd name="connsiteY9" fmla="*/ 412570 h 2696575"/>
                <a:gd name="connsiteX10" fmla="*/ 4776025 w 4892499"/>
                <a:gd name="connsiteY10" fmla="*/ 751717 h 2696575"/>
                <a:gd name="connsiteX11" fmla="*/ 4792541 w 4892499"/>
                <a:gd name="connsiteY11" fmla="*/ 1533686 h 2696575"/>
                <a:gd name="connsiteX12" fmla="*/ 3991255 w 4892499"/>
                <a:gd name="connsiteY12" fmla="*/ 2138337 h 2696575"/>
                <a:gd name="connsiteX13" fmla="*/ 3083360 w 4892499"/>
                <a:gd name="connsiteY13" fmla="*/ 2693460 h 2696575"/>
                <a:gd name="connsiteX14" fmla="*/ 1534882 w 4892499"/>
                <a:gd name="connsiteY14" fmla="*/ 1882953 h 2696575"/>
                <a:gd name="connsiteX15" fmla="*/ 191632 w 4892499"/>
                <a:gd name="connsiteY15" fmla="*/ 2081080 h 2696575"/>
                <a:gd name="connsiteX16" fmla="*/ 11444 w 4892499"/>
                <a:gd name="connsiteY16" fmla="*/ 1206828 h 2696575"/>
                <a:gd name="connsiteX17" fmla="*/ 368773 w 4892499"/>
                <a:gd name="connsiteY17" fmla="*/ 1317539 h 2696575"/>
                <a:gd name="connsiteX18" fmla="*/ 493105 w 4892499"/>
                <a:gd name="connsiteY18" fmla="*/ 1494171 h 2696575"/>
                <a:gd name="connsiteX19" fmla="*/ 1715617 w 4892499"/>
                <a:gd name="connsiteY19" fmla="*/ 1537915 h 2696575"/>
                <a:gd name="connsiteX20" fmla="*/ 3040503 w 4892499"/>
                <a:gd name="connsiteY20" fmla="*/ 2279731 h 2696575"/>
                <a:gd name="connsiteX21" fmla="*/ 3976663 w 4892499"/>
                <a:gd name="connsiteY21" fmla="*/ 1779631 h 2696575"/>
                <a:gd name="connsiteX22" fmla="*/ 4457968 w 4892499"/>
                <a:gd name="connsiteY22" fmla="*/ 1530894 h 2696575"/>
                <a:gd name="connsiteX23" fmla="*/ 4508728 w 4892499"/>
                <a:gd name="connsiteY23" fmla="*/ 887085 h 2696575"/>
                <a:gd name="connsiteX24" fmla="*/ 3317421 w 4892499"/>
                <a:gd name="connsiteY24" fmla="*/ 383722 h 2696575"/>
                <a:gd name="connsiteX25" fmla="*/ 2511863 w 4892499"/>
                <a:gd name="connsiteY25" fmla="*/ 862124 h 2696575"/>
                <a:gd name="connsiteX26" fmla="*/ 1818321 w 4892499"/>
                <a:gd name="connsiteY26" fmla="*/ 545162 h 2696575"/>
                <a:gd name="connsiteX27" fmla="*/ 1352412 w 4892499"/>
                <a:gd name="connsiteY27" fmla="*/ 473742 h 2696575"/>
                <a:gd name="connsiteX28" fmla="*/ 605709 w 4892499"/>
                <a:gd name="connsiteY28" fmla="*/ 727865 h 2696575"/>
                <a:gd name="connsiteX29" fmla="*/ 429253 w 4892499"/>
                <a:gd name="connsiteY29" fmla="*/ 976609 h 2696575"/>
                <a:gd name="connsiteX30" fmla="*/ 368773 w 4892499"/>
                <a:gd name="connsiteY30" fmla="*/ 1317539 h 2696575"/>
                <a:gd name="connsiteX0" fmla="*/ 11444 w 4892499"/>
                <a:gd name="connsiteY0" fmla="*/ 1206828 h 2696575"/>
                <a:gd name="connsiteX1" fmla="*/ 118821 w 4892499"/>
                <a:gd name="connsiteY1" fmla="*/ 739741 h 2696575"/>
                <a:gd name="connsiteX2" fmla="*/ 922973 w 4892499"/>
                <a:gd name="connsiteY2" fmla="*/ 296754 h 2696575"/>
                <a:gd name="connsiteX3" fmla="*/ 1385768 w 4892499"/>
                <a:gd name="connsiteY3" fmla="*/ 67424 h 2696575"/>
                <a:gd name="connsiteX4" fmla="*/ 1796245 w 4892499"/>
                <a:gd name="connsiteY4" fmla="*/ 72028 h 2696575"/>
                <a:gd name="connsiteX5" fmla="*/ 1995486 w 4892499"/>
                <a:gd name="connsiteY5" fmla="*/ 183579 h 2696575"/>
                <a:gd name="connsiteX6" fmla="*/ 2415665 w 4892499"/>
                <a:gd name="connsiteY6" fmla="*/ 524365 h 2696575"/>
                <a:gd name="connsiteX7" fmla="*/ 2879124 w 4892499"/>
                <a:gd name="connsiteY7" fmla="*/ 8552 h 2696575"/>
                <a:gd name="connsiteX8" fmla="*/ 3432036 w 4892499"/>
                <a:gd name="connsiteY8" fmla="*/ 217229 h 2696575"/>
                <a:gd name="connsiteX9" fmla="*/ 4203655 w 4892499"/>
                <a:gd name="connsiteY9" fmla="*/ 412570 h 2696575"/>
                <a:gd name="connsiteX10" fmla="*/ 4776025 w 4892499"/>
                <a:gd name="connsiteY10" fmla="*/ 751717 h 2696575"/>
                <a:gd name="connsiteX11" fmla="*/ 4792541 w 4892499"/>
                <a:gd name="connsiteY11" fmla="*/ 1533686 h 2696575"/>
                <a:gd name="connsiteX12" fmla="*/ 3991255 w 4892499"/>
                <a:gd name="connsiteY12" fmla="*/ 2138337 h 2696575"/>
                <a:gd name="connsiteX13" fmla="*/ 3083360 w 4892499"/>
                <a:gd name="connsiteY13" fmla="*/ 2693460 h 2696575"/>
                <a:gd name="connsiteX14" fmla="*/ 1534882 w 4892499"/>
                <a:gd name="connsiteY14" fmla="*/ 1882953 h 2696575"/>
                <a:gd name="connsiteX15" fmla="*/ 191632 w 4892499"/>
                <a:gd name="connsiteY15" fmla="*/ 2081080 h 2696575"/>
                <a:gd name="connsiteX16" fmla="*/ 11444 w 4892499"/>
                <a:gd name="connsiteY16" fmla="*/ 1206828 h 2696575"/>
                <a:gd name="connsiteX17" fmla="*/ 368773 w 4892499"/>
                <a:gd name="connsiteY17" fmla="*/ 1317539 h 2696575"/>
                <a:gd name="connsiteX18" fmla="*/ 448125 w 4892499"/>
                <a:gd name="connsiteY18" fmla="*/ 1707689 h 2696575"/>
                <a:gd name="connsiteX19" fmla="*/ 1715617 w 4892499"/>
                <a:gd name="connsiteY19" fmla="*/ 1537915 h 2696575"/>
                <a:gd name="connsiteX20" fmla="*/ 3040503 w 4892499"/>
                <a:gd name="connsiteY20" fmla="*/ 2279731 h 2696575"/>
                <a:gd name="connsiteX21" fmla="*/ 3976663 w 4892499"/>
                <a:gd name="connsiteY21" fmla="*/ 1779631 h 2696575"/>
                <a:gd name="connsiteX22" fmla="*/ 4457968 w 4892499"/>
                <a:gd name="connsiteY22" fmla="*/ 1530894 h 2696575"/>
                <a:gd name="connsiteX23" fmla="*/ 4508728 w 4892499"/>
                <a:gd name="connsiteY23" fmla="*/ 887085 h 2696575"/>
                <a:gd name="connsiteX24" fmla="*/ 3317421 w 4892499"/>
                <a:gd name="connsiteY24" fmla="*/ 383722 h 2696575"/>
                <a:gd name="connsiteX25" fmla="*/ 2511863 w 4892499"/>
                <a:gd name="connsiteY25" fmla="*/ 862124 h 2696575"/>
                <a:gd name="connsiteX26" fmla="*/ 1818321 w 4892499"/>
                <a:gd name="connsiteY26" fmla="*/ 545162 h 2696575"/>
                <a:gd name="connsiteX27" fmla="*/ 1352412 w 4892499"/>
                <a:gd name="connsiteY27" fmla="*/ 473742 h 2696575"/>
                <a:gd name="connsiteX28" fmla="*/ 605709 w 4892499"/>
                <a:gd name="connsiteY28" fmla="*/ 727865 h 2696575"/>
                <a:gd name="connsiteX29" fmla="*/ 429253 w 4892499"/>
                <a:gd name="connsiteY29" fmla="*/ 976609 h 2696575"/>
                <a:gd name="connsiteX30" fmla="*/ 368773 w 4892499"/>
                <a:gd name="connsiteY30" fmla="*/ 1317539 h 2696575"/>
                <a:gd name="connsiteX0" fmla="*/ 11444 w 4959198"/>
                <a:gd name="connsiteY0" fmla="*/ 1206828 h 2696404"/>
                <a:gd name="connsiteX1" fmla="*/ 118821 w 4959198"/>
                <a:gd name="connsiteY1" fmla="*/ 739741 h 2696404"/>
                <a:gd name="connsiteX2" fmla="*/ 922973 w 4959198"/>
                <a:gd name="connsiteY2" fmla="*/ 296754 h 2696404"/>
                <a:gd name="connsiteX3" fmla="*/ 1385768 w 4959198"/>
                <a:gd name="connsiteY3" fmla="*/ 67424 h 2696404"/>
                <a:gd name="connsiteX4" fmla="*/ 1796245 w 4959198"/>
                <a:gd name="connsiteY4" fmla="*/ 72028 h 2696404"/>
                <a:gd name="connsiteX5" fmla="*/ 1995486 w 4959198"/>
                <a:gd name="connsiteY5" fmla="*/ 183579 h 2696404"/>
                <a:gd name="connsiteX6" fmla="*/ 2415665 w 4959198"/>
                <a:gd name="connsiteY6" fmla="*/ 524365 h 2696404"/>
                <a:gd name="connsiteX7" fmla="*/ 2879124 w 4959198"/>
                <a:gd name="connsiteY7" fmla="*/ 8552 h 2696404"/>
                <a:gd name="connsiteX8" fmla="*/ 3432036 w 4959198"/>
                <a:gd name="connsiteY8" fmla="*/ 217229 h 2696404"/>
                <a:gd name="connsiteX9" fmla="*/ 4203655 w 4959198"/>
                <a:gd name="connsiteY9" fmla="*/ 412570 h 2696404"/>
                <a:gd name="connsiteX10" fmla="*/ 4776025 w 4959198"/>
                <a:gd name="connsiteY10" fmla="*/ 751717 h 2696404"/>
                <a:gd name="connsiteX11" fmla="*/ 4897494 w 4959198"/>
                <a:gd name="connsiteY11" fmla="*/ 1688975 h 2696404"/>
                <a:gd name="connsiteX12" fmla="*/ 3991255 w 4959198"/>
                <a:gd name="connsiteY12" fmla="*/ 2138337 h 2696404"/>
                <a:gd name="connsiteX13" fmla="*/ 3083360 w 4959198"/>
                <a:gd name="connsiteY13" fmla="*/ 2693460 h 2696404"/>
                <a:gd name="connsiteX14" fmla="*/ 1534882 w 4959198"/>
                <a:gd name="connsiteY14" fmla="*/ 1882953 h 2696404"/>
                <a:gd name="connsiteX15" fmla="*/ 191632 w 4959198"/>
                <a:gd name="connsiteY15" fmla="*/ 2081080 h 2696404"/>
                <a:gd name="connsiteX16" fmla="*/ 11444 w 4959198"/>
                <a:gd name="connsiteY16" fmla="*/ 1206828 h 2696404"/>
                <a:gd name="connsiteX17" fmla="*/ 368773 w 4959198"/>
                <a:gd name="connsiteY17" fmla="*/ 1317539 h 2696404"/>
                <a:gd name="connsiteX18" fmla="*/ 448125 w 4959198"/>
                <a:gd name="connsiteY18" fmla="*/ 1707689 h 2696404"/>
                <a:gd name="connsiteX19" fmla="*/ 1715617 w 4959198"/>
                <a:gd name="connsiteY19" fmla="*/ 1537915 h 2696404"/>
                <a:gd name="connsiteX20" fmla="*/ 3040503 w 4959198"/>
                <a:gd name="connsiteY20" fmla="*/ 2279731 h 2696404"/>
                <a:gd name="connsiteX21" fmla="*/ 3976663 w 4959198"/>
                <a:gd name="connsiteY21" fmla="*/ 1779631 h 2696404"/>
                <a:gd name="connsiteX22" fmla="*/ 4457968 w 4959198"/>
                <a:gd name="connsiteY22" fmla="*/ 1530894 h 2696404"/>
                <a:gd name="connsiteX23" fmla="*/ 4508728 w 4959198"/>
                <a:gd name="connsiteY23" fmla="*/ 887085 h 2696404"/>
                <a:gd name="connsiteX24" fmla="*/ 3317421 w 4959198"/>
                <a:gd name="connsiteY24" fmla="*/ 383722 h 2696404"/>
                <a:gd name="connsiteX25" fmla="*/ 2511863 w 4959198"/>
                <a:gd name="connsiteY25" fmla="*/ 862124 h 2696404"/>
                <a:gd name="connsiteX26" fmla="*/ 1818321 w 4959198"/>
                <a:gd name="connsiteY26" fmla="*/ 545162 h 2696404"/>
                <a:gd name="connsiteX27" fmla="*/ 1352412 w 4959198"/>
                <a:gd name="connsiteY27" fmla="*/ 473742 h 2696404"/>
                <a:gd name="connsiteX28" fmla="*/ 605709 w 4959198"/>
                <a:gd name="connsiteY28" fmla="*/ 727865 h 2696404"/>
                <a:gd name="connsiteX29" fmla="*/ 429253 w 4959198"/>
                <a:gd name="connsiteY29" fmla="*/ 976609 h 2696404"/>
                <a:gd name="connsiteX30" fmla="*/ 368773 w 4959198"/>
                <a:gd name="connsiteY30" fmla="*/ 1317539 h 2696404"/>
                <a:gd name="connsiteX0" fmla="*/ 11444 w 4959196"/>
                <a:gd name="connsiteY0" fmla="*/ 1206828 h 2696404"/>
                <a:gd name="connsiteX1" fmla="*/ 118821 w 4959196"/>
                <a:gd name="connsiteY1" fmla="*/ 739741 h 2696404"/>
                <a:gd name="connsiteX2" fmla="*/ 922973 w 4959196"/>
                <a:gd name="connsiteY2" fmla="*/ 296754 h 2696404"/>
                <a:gd name="connsiteX3" fmla="*/ 1385768 w 4959196"/>
                <a:gd name="connsiteY3" fmla="*/ 67424 h 2696404"/>
                <a:gd name="connsiteX4" fmla="*/ 1796245 w 4959196"/>
                <a:gd name="connsiteY4" fmla="*/ 72028 h 2696404"/>
                <a:gd name="connsiteX5" fmla="*/ 1995486 w 4959196"/>
                <a:gd name="connsiteY5" fmla="*/ 183579 h 2696404"/>
                <a:gd name="connsiteX6" fmla="*/ 2415665 w 4959196"/>
                <a:gd name="connsiteY6" fmla="*/ 524365 h 2696404"/>
                <a:gd name="connsiteX7" fmla="*/ 2879124 w 4959196"/>
                <a:gd name="connsiteY7" fmla="*/ 8552 h 2696404"/>
                <a:gd name="connsiteX8" fmla="*/ 3432036 w 4959196"/>
                <a:gd name="connsiteY8" fmla="*/ 217229 h 2696404"/>
                <a:gd name="connsiteX9" fmla="*/ 4203655 w 4959196"/>
                <a:gd name="connsiteY9" fmla="*/ 412570 h 2696404"/>
                <a:gd name="connsiteX10" fmla="*/ 4776025 w 4959196"/>
                <a:gd name="connsiteY10" fmla="*/ 751717 h 2696404"/>
                <a:gd name="connsiteX11" fmla="*/ 4897494 w 4959196"/>
                <a:gd name="connsiteY11" fmla="*/ 1688975 h 2696404"/>
                <a:gd name="connsiteX12" fmla="*/ 3991255 w 4959196"/>
                <a:gd name="connsiteY12" fmla="*/ 2138337 h 2696404"/>
                <a:gd name="connsiteX13" fmla="*/ 3083360 w 4959196"/>
                <a:gd name="connsiteY13" fmla="*/ 2693460 h 2696404"/>
                <a:gd name="connsiteX14" fmla="*/ 1534882 w 4959196"/>
                <a:gd name="connsiteY14" fmla="*/ 1882953 h 2696404"/>
                <a:gd name="connsiteX15" fmla="*/ 191632 w 4959196"/>
                <a:gd name="connsiteY15" fmla="*/ 2081080 h 2696404"/>
                <a:gd name="connsiteX16" fmla="*/ 11444 w 4959196"/>
                <a:gd name="connsiteY16" fmla="*/ 1206828 h 2696404"/>
                <a:gd name="connsiteX17" fmla="*/ 368773 w 4959196"/>
                <a:gd name="connsiteY17" fmla="*/ 1317539 h 2696404"/>
                <a:gd name="connsiteX18" fmla="*/ 448125 w 4959196"/>
                <a:gd name="connsiteY18" fmla="*/ 1707689 h 2696404"/>
                <a:gd name="connsiteX19" fmla="*/ 1715617 w 4959196"/>
                <a:gd name="connsiteY19" fmla="*/ 1537915 h 2696404"/>
                <a:gd name="connsiteX20" fmla="*/ 3040503 w 4959196"/>
                <a:gd name="connsiteY20" fmla="*/ 2279731 h 2696404"/>
                <a:gd name="connsiteX21" fmla="*/ 3976663 w 4959196"/>
                <a:gd name="connsiteY21" fmla="*/ 1779631 h 2696404"/>
                <a:gd name="connsiteX22" fmla="*/ 4607901 w 4959196"/>
                <a:gd name="connsiteY22" fmla="*/ 1492074 h 2696404"/>
                <a:gd name="connsiteX23" fmla="*/ 4508728 w 4959196"/>
                <a:gd name="connsiteY23" fmla="*/ 887085 h 2696404"/>
                <a:gd name="connsiteX24" fmla="*/ 3317421 w 4959196"/>
                <a:gd name="connsiteY24" fmla="*/ 383722 h 2696404"/>
                <a:gd name="connsiteX25" fmla="*/ 2511863 w 4959196"/>
                <a:gd name="connsiteY25" fmla="*/ 862124 h 2696404"/>
                <a:gd name="connsiteX26" fmla="*/ 1818321 w 4959196"/>
                <a:gd name="connsiteY26" fmla="*/ 545162 h 2696404"/>
                <a:gd name="connsiteX27" fmla="*/ 1352412 w 4959196"/>
                <a:gd name="connsiteY27" fmla="*/ 473742 h 2696404"/>
                <a:gd name="connsiteX28" fmla="*/ 605709 w 4959196"/>
                <a:gd name="connsiteY28" fmla="*/ 727865 h 2696404"/>
                <a:gd name="connsiteX29" fmla="*/ 429253 w 4959196"/>
                <a:gd name="connsiteY29" fmla="*/ 976609 h 2696404"/>
                <a:gd name="connsiteX30" fmla="*/ 368773 w 4959196"/>
                <a:gd name="connsiteY30" fmla="*/ 1317539 h 269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59196" h="2696404">
                  <a:moveTo>
                    <a:pt x="11444" y="1206828"/>
                  </a:moveTo>
                  <a:cubicBezTo>
                    <a:pt x="-691" y="983272"/>
                    <a:pt x="-33101" y="891420"/>
                    <a:pt x="118821" y="739741"/>
                  </a:cubicBezTo>
                  <a:cubicBezTo>
                    <a:pt x="270743" y="588062"/>
                    <a:pt x="699321" y="389396"/>
                    <a:pt x="922973" y="296754"/>
                  </a:cubicBezTo>
                  <a:cubicBezTo>
                    <a:pt x="1146625" y="204112"/>
                    <a:pt x="1240223" y="104878"/>
                    <a:pt x="1385768" y="67424"/>
                  </a:cubicBezTo>
                  <a:cubicBezTo>
                    <a:pt x="1531313" y="29970"/>
                    <a:pt x="1694625" y="52669"/>
                    <a:pt x="1796245" y="72028"/>
                  </a:cubicBezTo>
                  <a:cubicBezTo>
                    <a:pt x="1897865" y="91387"/>
                    <a:pt x="1892249" y="108190"/>
                    <a:pt x="1995486" y="183579"/>
                  </a:cubicBezTo>
                  <a:cubicBezTo>
                    <a:pt x="2098723" y="258968"/>
                    <a:pt x="2280886" y="540596"/>
                    <a:pt x="2415665" y="524365"/>
                  </a:cubicBezTo>
                  <a:cubicBezTo>
                    <a:pt x="2550444" y="508134"/>
                    <a:pt x="2709729" y="59741"/>
                    <a:pt x="2879124" y="8552"/>
                  </a:cubicBezTo>
                  <a:cubicBezTo>
                    <a:pt x="3048519" y="-42637"/>
                    <a:pt x="3211281" y="149893"/>
                    <a:pt x="3432036" y="217229"/>
                  </a:cubicBezTo>
                  <a:cubicBezTo>
                    <a:pt x="3652791" y="284565"/>
                    <a:pt x="3991699" y="319996"/>
                    <a:pt x="4203655" y="412570"/>
                  </a:cubicBezTo>
                  <a:cubicBezTo>
                    <a:pt x="4531071" y="528962"/>
                    <a:pt x="4618274" y="587742"/>
                    <a:pt x="4776025" y="751717"/>
                  </a:cubicBezTo>
                  <a:cubicBezTo>
                    <a:pt x="4933776" y="915692"/>
                    <a:pt x="5028289" y="1457872"/>
                    <a:pt x="4897494" y="1688975"/>
                  </a:cubicBezTo>
                  <a:cubicBezTo>
                    <a:pt x="4766699" y="1920078"/>
                    <a:pt x="4293611" y="1970923"/>
                    <a:pt x="3991255" y="2138337"/>
                  </a:cubicBezTo>
                  <a:cubicBezTo>
                    <a:pt x="3688899" y="2305751"/>
                    <a:pt x="3492755" y="2736024"/>
                    <a:pt x="3083360" y="2693460"/>
                  </a:cubicBezTo>
                  <a:cubicBezTo>
                    <a:pt x="2673965" y="2650896"/>
                    <a:pt x="2016837" y="1985016"/>
                    <a:pt x="1534882" y="1882953"/>
                  </a:cubicBezTo>
                  <a:cubicBezTo>
                    <a:pt x="1052927" y="1780890"/>
                    <a:pt x="374824" y="2239718"/>
                    <a:pt x="191632" y="2081080"/>
                  </a:cubicBezTo>
                  <a:cubicBezTo>
                    <a:pt x="8440" y="1922442"/>
                    <a:pt x="23579" y="1430384"/>
                    <a:pt x="11444" y="1206828"/>
                  </a:cubicBezTo>
                  <a:close/>
                  <a:moveTo>
                    <a:pt x="368773" y="1317539"/>
                  </a:moveTo>
                  <a:cubicBezTo>
                    <a:pt x="371918" y="1439386"/>
                    <a:pt x="276127" y="1628903"/>
                    <a:pt x="448125" y="1707689"/>
                  </a:cubicBezTo>
                  <a:cubicBezTo>
                    <a:pt x="620123" y="1786475"/>
                    <a:pt x="1283554" y="1442575"/>
                    <a:pt x="1715617" y="1537915"/>
                  </a:cubicBezTo>
                  <a:cubicBezTo>
                    <a:pt x="2147680" y="1633255"/>
                    <a:pt x="2623680" y="2271796"/>
                    <a:pt x="3040503" y="2279731"/>
                  </a:cubicBezTo>
                  <a:cubicBezTo>
                    <a:pt x="3457326" y="2287666"/>
                    <a:pt x="3715430" y="1910907"/>
                    <a:pt x="3976663" y="1779631"/>
                  </a:cubicBezTo>
                  <a:cubicBezTo>
                    <a:pt x="4237896" y="1648355"/>
                    <a:pt x="4519224" y="1640832"/>
                    <a:pt x="4607901" y="1492074"/>
                  </a:cubicBezTo>
                  <a:cubicBezTo>
                    <a:pt x="4696578" y="1343316"/>
                    <a:pt x="4710364" y="1027309"/>
                    <a:pt x="4508728" y="887085"/>
                  </a:cubicBezTo>
                  <a:cubicBezTo>
                    <a:pt x="4307093" y="746861"/>
                    <a:pt x="3650232" y="387882"/>
                    <a:pt x="3317421" y="383722"/>
                  </a:cubicBezTo>
                  <a:cubicBezTo>
                    <a:pt x="2984610" y="379562"/>
                    <a:pt x="2806693" y="886980"/>
                    <a:pt x="2511863" y="862124"/>
                  </a:cubicBezTo>
                  <a:cubicBezTo>
                    <a:pt x="2217033" y="837268"/>
                    <a:pt x="1936895" y="500089"/>
                    <a:pt x="1818321" y="545162"/>
                  </a:cubicBezTo>
                  <a:cubicBezTo>
                    <a:pt x="1699747" y="590235"/>
                    <a:pt x="1564189" y="418324"/>
                    <a:pt x="1352412" y="473742"/>
                  </a:cubicBezTo>
                  <a:cubicBezTo>
                    <a:pt x="1118505" y="526099"/>
                    <a:pt x="759569" y="644054"/>
                    <a:pt x="605709" y="727865"/>
                  </a:cubicBezTo>
                  <a:cubicBezTo>
                    <a:pt x="451849" y="811676"/>
                    <a:pt x="468742" y="878330"/>
                    <a:pt x="429253" y="976609"/>
                  </a:cubicBezTo>
                  <a:cubicBezTo>
                    <a:pt x="389764" y="1074888"/>
                    <a:pt x="365628" y="1195692"/>
                    <a:pt x="368773" y="1317539"/>
                  </a:cubicBezTo>
                  <a:close/>
                </a:path>
              </a:pathLst>
            </a:custGeom>
            <a:solidFill>
              <a:srgbClr val="FF0000">
                <a:alpha val="31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27000">
                <a:srgbClr val="BBE0E3">
                  <a:alpha val="0"/>
                </a:srgbClr>
              </a:glow>
            </a:effectLst>
            <a:scene3d>
              <a:camera prst="orthographicFront">
                <a:rot lat="0" lon="10799999" rev="0"/>
              </a:camera>
              <a:lightRig rig="threePt" dir="t"/>
            </a:scene3d>
            <a:ex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FF0000"/>
                </a:solidFill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15" name="Isosceles Triangle 14"/>
            <p:cNvSpPr/>
            <p:nvPr/>
          </p:nvSpPr>
          <p:spPr bwMode="auto">
            <a:xfrm>
              <a:off x="4126004" y="3230967"/>
              <a:ext cx="85956" cy="126025"/>
            </a:xfrm>
            <a:prstGeom prst="triangle">
              <a:avLst/>
            </a:prstGeom>
            <a:solidFill>
              <a:srgbClr val="FC737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3900000"/>
              </a:camera>
              <a:lightRig rig="threePt" dir="t"/>
            </a:scene3d>
            <a:ex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16" name="Isosceles Triangle 15"/>
            <p:cNvSpPr/>
            <p:nvPr/>
          </p:nvSpPr>
          <p:spPr bwMode="auto">
            <a:xfrm>
              <a:off x="4918092" y="2942935"/>
              <a:ext cx="85956" cy="126025"/>
            </a:xfrm>
            <a:prstGeom prst="triangle">
              <a:avLst/>
            </a:prstGeom>
            <a:solidFill>
              <a:srgbClr val="FC737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6900000"/>
              </a:camera>
              <a:lightRig rig="threePt" dir="t"/>
            </a:scene3d>
            <a:ex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17" name="Isosceles Triangle 16"/>
            <p:cNvSpPr/>
            <p:nvPr/>
          </p:nvSpPr>
          <p:spPr bwMode="auto">
            <a:xfrm>
              <a:off x="4788024" y="2366871"/>
              <a:ext cx="85956" cy="126025"/>
            </a:xfrm>
            <a:prstGeom prst="triangle">
              <a:avLst/>
            </a:prstGeom>
            <a:solidFill>
              <a:srgbClr val="FC737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7400000"/>
              </a:camera>
              <a:lightRig rig="threePt" dir="t"/>
            </a:scene3d>
            <a:ex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18" name="Isosceles Triangle 17"/>
            <p:cNvSpPr/>
            <p:nvPr/>
          </p:nvSpPr>
          <p:spPr bwMode="auto">
            <a:xfrm>
              <a:off x="3477932" y="2492896"/>
              <a:ext cx="85956" cy="126025"/>
            </a:xfrm>
            <a:prstGeom prst="triangle">
              <a:avLst/>
            </a:prstGeom>
            <a:solidFill>
              <a:srgbClr val="FC737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7400000"/>
              </a:camera>
              <a:lightRig rig="threePt" dir="t"/>
            </a:scene3d>
            <a:ex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 bwMode="auto">
            <a:xfrm>
              <a:off x="5710180" y="2636912"/>
              <a:ext cx="85956" cy="126025"/>
            </a:xfrm>
            <a:prstGeom prst="triangle">
              <a:avLst/>
            </a:prstGeom>
            <a:solidFill>
              <a:srgbClr val="FC737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2300001"/>
              </a:camera>
              <a:lightRig rig="threePt" dir="t"/>
            </a:scene3d>
            <a:ex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ea typeface="ヒラギノ角ゴ Pro W3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435280" cy="636588"/>
          </a:xfrm>
        </p:spPr>
        <p:txBody>
          <a:bodyPr/>
          <a:lstStyle/>
          <a:p>
            <a:pPr>
              <a:defRPr/>
            </a:pPr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Increased weak SPVs can explain most of the cooling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3016"/>
            <a:ext cx="2133600" cy="274637"/>
          </a:xfrm>
        </p:spPr>
        <p:txBody>
          <a:bodyPr/>
          <a:lstStyle/>
          <a:p>
            <a:pPr>
              <a:defRPr/>
            </a:pPr>
            <a:fld id="{9555145D-8327-4F3D-9E66-C65B7CA6B7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rot="19701129">
            <a:off x="1680424" y="1203076"/>
            <a:ext cx="4212330" cy="4554128"/>
          </a:xfrm>
          <a:prstGeom prst="arc">
            <a:avLst>
              <a:gd name="adj1" fmla="val 16126301"/>
              <a:gd name="adj2" fmla="val 200215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800" kern="0">
              <a:solidFill>
                <a:prstClr val="black"/>
              </a:solidFill>
              <a:latin typeface="Calibri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5243" y="2637080"/>
            <a:ext cx="1757362" cy="307777"/>
          </a:xfrm>
          <a:prstGeom prst="rect">
            <a:avLst/>
          </a:prstGeom>
          <a:noFill/>
          <a:ln w="19050">
            <a:solidFill>
              <a:sysClr val="window" lastClr="FFFFFF">
                <a:lumMod val="75000"/>
              </a:sys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kern="0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ヒラギノ角ゴ Pro W3"/>
                <a:cs typeface="Arial" pitchFamily="34" charset="0"/>
              </a:rPr>
              <a:t>Cold air outbreaks</a:t>
            </a:r>
          </a:p>
        </p:txBody>
      </p:sp>
      <p:sp>
        <p:nvSpPr>
          <p:cNvPr id="89100" name="TextBox 10"/>
          <p:cNvSpPr txBox="1">
            <a:spLocks noChangeArrowheads="1"/>
          </p:cNvSpPr>
          <p:nvPr/>
        </p:nvSpPr>
        <p:spPr bwMode="auto">
          <a:xfrm>
            <a:off x="5964493" y="3473673"/>
            <a:ext cx="152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t>Troposphere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6512" y="1653245"/>
            <a:ext cx="2841625" cy="52322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b="1" kern="0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ヒラギノ角ゴ Pro W3"/>
                <a:cs typeface="Arial" pitchFamily="34" charset="0"/>
              </a:rPr>
              <a:t>Weak stratospheric </a:t>
            </a:r>
          </a:p>
          <a:p>
            <a:pPr algn="ctr" eaLnBrk="1" hangingPunct="1">
              <a:defRPr/>
            </a:pPr>
            <a:r>
              <a:rPr lang="en-US" sz="1400" b="1" kern="0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ヒラギノ角ゴ Pro W3"/>
                <a:cs typeface="Arial" pitchFamily="34" charset="0"/>
              </a:rPr>
              <a:t>polar vortex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91880" y="1557275"/>
            <a:ext cx="2362200" cy="523220"/>
          </a:xfrm>
          <a:prstGeom prst="rect">
            <a:avLst/>
          </a:prstGeom>
          <a:solidFill>
            <a:srgbClr val="FFFFFF"/>
          </a:solidFill>
          <a:ln w="19050">
            <a:solidFill>
              <a:sysClr val="window" lastClr="FFFFFF">
                <a:lumMod val="75000"/>
              </a:sys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itchFamily="34" charset="0"/>
                <a:ea typeface="ヒラギノ角ゴ Pro W3"/>
                <a:cs typeface="Arial" pitchFamily="34" charset="0"/>
              </a:rPr>
              <a:t>Downward  influence of planetary waves</a:t>
            </a:r>
          </a:p>
        </p:txBody>
      </p:sp>
      <p:grpSp>
        <p:nvGrpSpPr>
          <p:cNvPr id="89105" name="Group 25"/>
          <p:cNvGrpSpPr>
            <a:grpSpLocks/>
          </p:cNvGrpSpPr>
          <p:nvPr/>
        </p:nvGrpSpPr>
        <p:grpSpPr bwMode="auto">
          <a:xfrm>
            <a:off x="5759730" y="3010124"/>
            <a:ext cx="1412875" cy="574675"/>
            <a:chOff x="6832533" y="4011910"/>
            <a:chExt cx="1411875" cy="573695"/>
          </a:xfrm>
        </p:grpSpPr>
        <p:pic>
          <p:nvPicPr>
            <p:cNvPr id="27" name="Picture 2" descr="https://upload.wikimedia.org/wikipedia/commons/thumb/5/50/Snow_flake.svg/200px-Snow_flake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07805" y="4324761"/>
              <a:ext cx="101745" cy="958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rgbClr val="89E0FF">
                  <a:alpha val="52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s://upload.wikimedia.org/wikipedia/commons/thumb/5/50/Snow_flake.svg/200px-Snow_flake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31151" y="4361256"/>
              <a:ext cx="123112" cy="11598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rgbClr val="89E0FF">
                  <a:alpha val="52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s://upload.wikimedia.org/wikipedia/commons/thumb/5/50/Snow_flake.svg/200px-Snow_flake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69244" y="4314696"/>
              <a:ext cx="123112" cy="11598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rgbClr val="89E0FF">
                  <a:alpha val="52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loud 29"/>
            <p:cNvSpPr/>
            <p:nvPr/>
          </p:nvSpPr>
          <p:spPr bwMode="auto">
            <a:xfrm>
              <a:off x="7151395" y="4011910"/>
              <a:ext cx="801120" cy="302696"/>
            </a:xfrm>
            <a:prstGeom prst="cloud">
              <a:avLst/>
            </a:prstGeom>
            <a:solidFill>
              <a:srgbClr val="FFFFFF"/>
            </a:solidFill>
            <a:ln w="190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 pitchFamily="34" charset="0"/>
                <a:ea typeface="ヒラギノ角ゴ Pro W3"/>
                <a:cs typeface="Arial" pitchFamily="34" charset="0"/>
              </a:endParaRPr>
            </a:p>
          </p:txBody>
        </p:sp>
        <p:pic>
          <p:nvPicPr>
            <p:cNvPr id="31" name="Picture 2" descr="https://upload.wikimedia.org/wikipedia/commons/thumb/5/50/Snow_flake.svg/200px-Snow_flake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12104" y="4469619"/>
              <a:ext cx="123112" cy="11598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rgbClr val="89E0FF">
                  <a:alpha val="52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ttps://upload.wikimedia.org/wikipedia/commons/thumb/5/50/Snow_flake.svg/200px-Snow_flake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15317" y="4474891"/>
              <a:ext cx="111919" cy="10544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rgbClr val="89E0FF">
                  <a:alpha val="52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loud 32"/>
            <p:cNvSpPr/>
            <p:nvPr/>
          </p:nvSpPr>
          <p:spPr bwMode="auto">
            <a:xfrm>
              <a:off x="7654276" y="4097489"/>
              <a:ext cx="590132" cy="187006"/>
            </a:xfrm>
            <a:prstGeom prst="cloud">
              <a:avLst/>
            </a:prstGeom>
            <a:solidFill>
              <a:srgbClr val="FFFFFF"/>
            </a:solidFill>
            <a:ln w="190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34" name="Cloud 33"/>
            <p:cNvSpPr/>
            <p:nvPr/>
          </p:nvSpPr>
          <p:spPr bwMode="auto">
            <a:xfrm>
              <a:off x="6832533" y="4129185"/>
              <a:ext cx="590132" cy="185421"/>
            </a:xfrm>
            <a:prstGeom prst="cloud">
              <a:avLst/>
            </a:prstGeom>
            <a:solidFill>
              <a:srgbClr val="FFFFFF"/>
            </a:solidFill>
            <a:ln w="190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000000"/>
                </a:solidFill>
                <a:latin typeface="Calibri" pitchFamily="34" charset="0"/>
                <a:ea typeface="ヒラギノ角ゴ Pro W3"/>
                <a:cs typeface="Arial" pitchFamily="34" charset="0"/>
              </a:endParaRPr>
            </a:p>
          </p:txBody>
        </p:sp>
        <p:pic>
          <p:nvPicPr>
            <p:cNvPr id="35" name="Picture 2" descr="https://upload.wikimedia.org/wikipedia/commons/thumb/5/50/Snow_flake.svg/200px-Snow_flake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6416" y="4389273"/>
              <a:ext cx="123112" cy="11598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rgbClr val="89E0FF">
                  <a:alpha val="52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https://upload.wikimedia.org/wikipedia/commons/thumb/5/50/Snow_flake.svg/200px-Snow_flake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09822" y="4335258"/>
              <a:ext cx="84087" cy="7922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rgbClr val="89E0FF">
                  <a:alpha val="52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s://upload.wikimedia.org/wikipedia/commons/thumb/5/50/Snow_flake.svg/200px-Snow_flake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23905" y="4445126"/>
              <a:ext cx="84087" cy="7922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rgbClr val="89E0FF">
                  <a:alpha val="52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108" name="Rectangle 2"/>
          <p:cNvSpPr>
            <a:spLocks noChangeArrowheads="1"/>
          </p:cNvSpPr>
          <p:nvPr/>
        </p:nvSpPr>
        <p:spPr bwMode="auto">
          <a:xfrm>
            <a:off x="2350859" y="3704726"/>
            <a:ext cx="604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400" smtClean="0">
                <a:solidFill>
                  <a:prstClr val="black"/>
                </a:solidFill>
                <a:ea typeface="ＭＳ Ｐゴシック" charset="-128"/>
              </a:rPr>
              <a:t>1979</a:t>
            </a:r>
            <a:r>
              <a:rPr lang="en-US" altLang="en-US" sz="1400" b="1" smtClean="0">
                <a:solidFill>
                  <a:prstClr val="black"/>
                </a:solidFill>
                <a:ea typeface="ＭＳ Ｐゴシック" charset="-128"/>
              </a:rPr>
              <a:t>-</a:t>
            </a:r>
          </a:p>
          <a:p>
            <a:pPr algn="ctr" eaLnBrk="1" hangingPunct="1"/>
            <a:r>
              <a:rPr lang="en-US" altLang="en-US" sz="1400" smtClean="0">
                <a:solidFill>
                  <a:prstClr val="black"/>
                </a:solidFill>
                <a:ea typeface="ＭＳ Ｐゴシック" charset="-128"/>
              </a:rPr>
              <a:t>1996</a:t>
            </a:r>
          </a:p>
        </p:txBody>
      </p:sp>
      <p:sp>
        <p:nvSpPr>
          <p:cNvPr id="89109" name="Rectangle 43"/>
          <p:cNvSpPr>
            <a:spLocks noChangeArrowheads="1"/>
          </p:cNvSpPr>
          <p:nvPr/>
        </p:nvSpPr>
        <p:spPr bwMode="auto">
          <a:xfrm>
            <a:off x="3071565" y="3704726"/>
            <a:ext cx="604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400" smtClean="0">
                <a:solidFill>
                  <a:prstClr val="black"/>
                </a:solidFill>
                <a:ea typeface="ＭＳ Ｐゴシック" charset="-128"/>
              </a:rPr>
              <a:t>1997</a:t>
            </a:r>
            <a:r>
              <a:rPr lang="en-US" altLang="en-US" sz="1400" b="1" smtClean="0">
                <a:solidFill>
                  <a:prstClr val="black"/>
                </a:solidFill>
                <a:ea typeface="ＭＳ Ｐゴシック" charset="-128"/>
              </a:rPr>
              <a:t>-</a:t>
            </a:r>
          </a:p>
          <a:p>
            <a:pPr algn="ctr" eaLnBrk="1" hangingPunct="1"/>
            <a:r>
              <a:rPr lang="en-US" altLang="en-US" sz="1400" smtClean="0">
                <a:solidFill>
                  <a:prstClr val="black"/>
                </a:solidFill>
                <a:ea typeface="ＭＳ Ｐゴシック" charset="-128"/>
              </a:rPr>
              <a:t>2015</a:t>
            </a:r>
          </a:p>
        </p:txBody>
      </p:sp>
      <p:sp>
        <p:nvSpPr>
          <p:cNvPr id="89111" name="TextBox 19"/>
          <p:cNvSpPr txBox="1">
            <a:spLocks noChangeArrowheads="1"/>
          </p:cNvSpPr>
          <p:nvPr/>
        </p:nvSpPr>
        <p:spPr bwMode="auto">
          <a:xfrm>
            <a:off x="5682758" y="2155753"/>
            <a:ext cx="34734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1600" dirty="0" smtClean="0">
                <a:solidFill>
                  <a:srgbClr val="7F7F7F"/>
                </a:solidFill>
                <a:ea typeface="ヒラギノ角ゴ Pro W3"/>
                <a:cs typeface="ヒラギノ角ゴ Pro W3"/>
              </a:rPr>
              <a:t>Kretschmer et </a:t>
            </a:r>
            <a:r>
              <a:rPr lang="de-DE" altLang="en-US" sz="1600" dirty="0" err="1" smtClean="0">
                <a:solidFill>
                  <a:srgbClr val="7F7F7F"/>
                </a:solidFill>
                <a:ea typeface="ヒラギノ角ゴ Pro W3"/>
                <a:cs typeface="ヒラギノ角ゴ Pro W3"/>
              </a:rPr>
              <a:t>al,</a:t>
            </a:r>
            <a:r>
              <a:rPr lang="de-DE" altLang="en-US" sz="1600" i="1" dirty="0" err="1" smtClean="0">
                <a:solidFill>
                  <a:srgbClr val="7F7F7F"/>
                </a:solidFill>
                <a:ea typeface="ヒラギノ角ゴ Pro W3"/>
                <a:cs typeface="ヒラギノ角ゴ Pro W3"/>
              </a:rPr>
              <a:t>BAMS</a:t>
            </a:r>
            <a:r>
              <a:rPr lang="de-DE" altLang="en-US" sz="1600" i="1" dirty="0" smtClean="0">
                <a:solidFill>
                  <a:srgbClr val="7F7F7F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en-US" sz="1600" dirty="0" smtClean="0">
                <a:solidFill>
                  <a:srgbClr val="7F7F7F"/>
                </a:solidFill>
                <a:ea typeface="ヒラギノ角ゴ Pro W3"/>
                <a:cs typeface="ヒラギノ角ゴ Pro W3"/>
              </a:rPr>
              <a:t>(in press)</a:t>
            </a:r>
            <a:endParaRPr lang="en-US" altLang="en-US" sz="1600" dirty="0" smtClean="0">
              <a:solidFill>
                <a:srgbClr val="7F7F7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32040" y="906307"/>
            <a:ext cx="3749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/>
            <a:r>
              <a:rPr lang="en-US" sz="2200" u="sng" dirty="0" smtClean="0">
                <a:solidFill>
                  <a:prstClr val="black"/>
                </a:solidFill>
                <a:ea typeface="ＭＳ Ｐゴシック" charset="-128"/>
              </a:rPr>
              <a:t>(e.g. talk by </a:t>
            </a:r>
            <a:r>
              <a:rPr lang="en-US" sz="2200" u="sng" dirty="0" err="1" smtClean="0">
                <a:solidFill>
                  <a:prstClr val="black"/>
                </a:solidFill>
                <a:ea typeface="ＭＳ Ｐゴシック" charset="-128"/>
              </a:rPr>
              <a:t>Dorthe</a:t>
            </a:r>
            <a:r>
              <a:rPr lang="en-US" sz="2200" u="sng" dirty="0" smtClean="0">
                <a:solidFill>
                  <a:prstClr val="black"/>
                </a:solidFill>
                <a:ea typeface="ＭＳ Ｐゴシック" charset="-128"/>
              </a:rPr>
              <a:t> </a:t>
            </a:r>
            <a:r>
              <a:rPr lang="en-US" sz="2200" u="sng" dirty="0" err="1" smtClean="0">
                <a:solidFill>
                  <a:prstClr val="black"/>
                </a:solidFill>
                <a:ea typeface="ＭＳ Ｐゴシック" charset="-128"/>
              </a:rPr>
              <a:t>Handorf</a:t>
            </a:r>
            <a:r>
              <a:rPr lang="en-US" sz="2200" u="sng" dirty="0" smtClean="0">
                <a:solidFill>
                  <a:prstClr val="black"/>
                </a:solidFill>
                <a:ea typeface="ＭＳ Ｐゴシック" charset="-128"/>
              </a:rPr>
              <a:t>)</a:t>
            </a:r>
            <a:endParaRPr lang="en-US" sz="2200" u="sng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2053" y="4420879"/>
            <a:ext cx="9865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</a:t>
            </a:r>
            <a:r>
              <a:rPr lang="en-US" sz="1600" dirty="0" smtClean="0">
                <a:latin typeface="+mj-lt"/>
              </a:rPr>
              <a:t>eak SPV</a:t>
            </a:r>
            <a:endParaRPr lang="en-US" sz="1600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585" y="4437112"/>
            <a:ext cx="7889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ENSO   </a:t>
            </a:r>
            <a:endParaRPr lang="en-US" sz="1600" dirty="0"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79704" y="4417549"/>
            <a:ext cx="16469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</a:t>
            </a:r>
            <a:r>
              <a:rPr lang="en-US" sz="1600" dirty="0" smtClean="0">
                <a:latin typeface="+mj-lt"/>
              </a:rPr>
              <a:t>eak SPV + ENSO</a:t>
            </a:r>
            <a:endParaRPr lang="en-US" sz="1600" dirty="0"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01310" y="4408234"/>
            <a:ext cx="16007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Trend 1990-2015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71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Warming trends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79388" y="1279525"/>
            <a:ext cx="4105275" cy="7699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200" b="0" smtClean="0"/>
              <a:t>Strongest amplification in cold seasons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A9DA97-FE22-4214-AFE1-0B1966BA34B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/>
          <a:stretch>
            <a:fillRect/>
          </a:stretch>
        </p:blipFill>
        <p:spPr bwMode="auto">
          <a:xfrm>
            <a:off x="3708400" y="817563"/>
            <a:ext cx="5327650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5694363" y="890588"/>
            <a:ext cx="569912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DJF</a:t>
            </a:r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8231188" y="893763"/>
            <a:ext cx="661987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MAM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5710238" y="3589338"/>
            <a:ext cx="557212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JJA</a:t>
            </a:r>
          </a:p>
        </p:txBody>
      </p:sp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8275638" y="3590925"/>
            <a:ext cx="622300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SON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95738" y="333375"/>
            <a:ext cx="3103562" cy="3683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u="sng" dirty="0">
                <a:latin typeface="+mj-lt"/>
              </a:rPr>
              <a:t>Temperature trends 1979-2014</a:t>
            </a:r>
          </a:p>
        </p:txBody>
      </p:sp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84138" y="2133600"/>
            <a:ext cx="3846512" cy="3521075"/>
            <a:chOff x="149225" y="2133600"/>
            <a:chExt cx="3846513" cy="3521075"/>
          </a:xfrm>
        </p:grpSpPr>
        <p:grpSp>
          <p:nvGrpSpPr>
            <p:cNvPr id="19469" name="Group 8"/>
            <p:cNvGrpSpPr>
              <a:grpSpLocks/>
            </p:cNvGrpSpPr>
            <p:nvPr/>
          </p:nvGrpSpPr>
          <p:grpSpPr bwMode="auto">
            <a:xfrm>
              <a:off x="149225" y="2133600"/>
              <a:ext cx="3846513" cy="3521075"/>
              <a:chOff x="148736" y="2355128"/>
              <a:chExt cx="3847200" cy="3522144"/>
            </a:xfrm>
          </p:grpSpPr>
          <p:sp>
            <p:nvSpPr>
              <p:cNvPr id="15" name="Content Placeholder 2"/>
              <p:cNvSpPr txBox="1">
                <a:spLocks/>
              </p:cNvSpPr>
              <p:nvPr/>
            </p:nvSpPr>
            <p:spPr bwMode="auto">
              <a:xfrm>
                <a:off x="178903" y="4768861"/>
                <a:ext cx="3259721" cy="1108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 b="1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 b="1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9pPr>
              </a:lstStyle>
              <a:p>
                <a:pPr marL="0" indent="0">
                  <a:buFontTx/>
                  <a:buNone/>
                  <a:defRPr/>
                </a:pPr>
                <a:r>
                  <a:rPr lang="en-US" altLang="en-US" sz="2200" b="0" i="1" kern="0" dirty="0" smtClean="0"/>
                  <a:t>Mid-latitude</a:t>
                </a:r>
                <a:r>
                  <a:rPr lang="en-US" altLang="en-US" sz="2200" b="0" kern="0" dirty="0" smtClean="0"/>
                  <a:t> temperature gradient reduced most in summer</a:t>
                </a:r>
                <a:endParaRPr lang="en-US" altLang="en-US" sz="2200" b="0" i="1" kern="0" dirty="0" smtClean="0"/>
              </a:p>
            </p:txBody>
          </p:sp>
          <p:grpSp>
            <p:nvGrpSpPr>
              <p:cNvPr id="19473" name="Group 7"/>
              <p:cNvGrpSpPr>
                <a:grpSpLocks/>
              </p:cNvGrpSpPr>
              <p:nvPr/>
            </p:nvGrpSpPr>
            <p:grpSpPr bwMode="auto">
              <a:xfrm>
                <a:off x="148736" y="2355128"/>
                <a:ext cx="3847200" cy="2442024"/>
                <a:chOff x="148736" y="2355128"/>
                <a:chExt cx="3847200" cy="2442024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 rot="16200000">
                  <a:off x="-334845" y="3203945"/>
                  <a:ext cx="1613390" cy="64622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800" dirty="0">
                      <a:latin typeface="+mj-lt"/>
                    </a:rPr>
                    <a:t>Trend </a:t>
                  </a:r>
                  <a:r>
                    <a:rPr lang="en-US" sz="1800" dirty="0" err="1">
                      <a:latin typeface="+mj-lt"/>
                    </a:rPr>
                    <a:t>dT</a:t>
                  </a:r>
                  <a:r>
                    <a:rPr lang="en-US" sz="1800" dirty="0">
                      <a:latin typeface="+mj-lt"/>
                    </a:rPr>
                    <a:t>/</a:t>
                  </a:r>
                  <a:r>
                    <a:rPr lang="en-US" sz="1800" dirty="0" err="1">
                      <a:latin typeface="+mj-lt"/>
                    </a:rPr>
                    <a:t>dy</a:t>
                  </a:r>
                  <a:r>
                    <a:rPr lang="en-US" sz="1800" dirty="0">
                      <a:latin typeface="+mj-lt"/>
                    </a:rPr>
                    <a:t> 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j-lt"/>
                    </a:rPr>
                    <a:t>(K/rad/decade)</a:t>
                  </a:r>
                </a:p>
              </p:txBody>
            </p:sp>
            <p:pic>
              <p:nvPicPr>
                <p:cNvPr id="19475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27" r="51057"/>
                <a:stretch>
                  <a:fillRect/>
                </a:stretch>
              </p:blipFill>
              <p:spPr bwMode="auto">
                <a:xfrm>
                  <a:off x="1209118" y="2355128"/>
                  <a:ext cx="2786818" cy="2442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" name="TextBox 5"/>
                <p:cNvSpPr txBox="1"/>
                <p:nvPr/>
              </p:nvSpPr>
              <p:spPr>
                <a:xfrm rot="16200000">
                  <a:off x="833838" y="3958213"/>
                  <a:ext cx="427168" cy="27627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200" dirty="0">
                      <a:latin typeface="+mj-lt"/>
                    </a:rPr>
                    <a:t>-0.2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 rot="16200000">
                  <a:off x="840983" y="3601711"/>
                  <a:ext cx="427168" cy="277863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200" dirty="0">
                      <a:latin typeface="+mj-lt"/>
                    </a:rPr>
                    <a:t>-0.1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 rot="16200000">
                  <a:off x="907680" y="3219007"/>
                  <a:ext cx="263605" cy="27627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200" dirty="0">
                      <a:latin typeface="+mj-lt"/>
                    </a:rPr>
                    <a:t>0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 rot="16200000">
                  <a:off x="864803" y="2880767"/>
                  <a:ext cx="379527" cy="277863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200" dirty="0">
                      <a:latin typeface="+mj-lt"/>
                    </a:rPr>
                    <a:t>0.1</a:t>
                  </a:r>
                </a:p>
              </p:txBody>
            </p:sp>
          </p:grpSp>
        </p:grpSp>
        <p:sp>
          <p:nvSpPr>
            <p:cNvPr id="19470" name="Right Arrow 7"/>
            <p:cNvSpPr>
              <a:spLocks noChangeArrowheads="1"/>
            </p:cNvSpPr>
            <p:nvPr/>
          </p:nvSpPr>
          <p:spPr bwMode="auto">
            <a:xfrm rot="5400000">
              <a:off x="2550629" y="3436537"/>
              <a:ext cx="847536" cy="242316"/>
            </a:xfrm>
            <a:prstGeom prst="rightArrow">
              <a:avLst>
                <a:gd name="adj1" fmla="val 44009"/>
                <a:gd name="adj2" fmla="val 84446"/>
              </a:avLst>
            </a:prstGeom>
            <a:solidFill>
              <a:srgbClr val="66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 b="1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Calibri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b="0">
                <a:latin typeface="Arial" charset="0"/>
              </a:endParaRPr>
            </a:p>
          </p:txBody>
        </p:sp>
        <p:cxnSp>
          <p:nvCxnSpPr>
            <p:cNvPr id="19471" name="Straight Connector 10"/>
            <p:cNvCxnSpPr>
              <a:cxnSpLocks noChangeShapeType="1"/>
            </p:cNvCxnSpPr>
            <p:nvPr/>
          </p:nvCxnSpPr>
          <p:spPr bwMode="auto">
            <a:xfrm flipH="1">
              <a:off x="1281414" y="3142569"/>
              <a:ext cx="25920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" name="TextBox 24"/>
          <p:cNvSpPr txBox="1"/>
          <p:nvPr/>
        </p:nvSpPr>
        <p:spPr>
          <a:xfrm>
            <a:off x="176213" y="6259513"/>
            <a:ext cx="2795587" cy="369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Cohen et al, 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Nat Geo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4613" y="6021388"/>
            <a:ext cx="8964612" cy="720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Arial" charset="0"/>
            </a:endParaRPr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34925" y="-14288"/>
            <a:ext cx="8964613" cy="706438"/>
          </a:xfrm>
        </p:spPr>
        <p:txBody>
          <a:bodyPr/>
          <a:lstStyle/>
          <a:p>
            <a:pPr algn="ctr"/>
            <a:r>
              <a:rPr lang="en-US" altLang="en-US" smtClean="0"/>
              <a:t>Weakening Mid-latitude Summer Circulation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3375" y="6226175"/>
            <a:ext cx="34734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Coumou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et al, </a:t>
            </a:r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Science 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(2015)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9515" r="50690"/>
          <a:stretch>
            <a:fillRect/>
          </a:stretch>
        </p:blipFill>
        <p:spPr bwMode="auto">
          <a:xfrm>
            <a:off x="1420813" y="909638"/>
            <a:ext cx="34623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840038" y="565150"/>
            <a:ext cx="20875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2000" b="0" kern="0" dirty="0" smtClean="0"/>
              <a:t>Zonal Wind (-5%)</a:t>
            </a:r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/>
          <a:stretch>
            <a:fillRect/>
          </a:stretch>
        </p:blipFill>
        <p:spPr bwMode="auto">
          <a:xfrm>
            <a:off x="5565775" y="858838"/>
            <a:ext cx="3375025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056313" y="565150"/>
            <a:ext cx="30241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2000" b="0" kern="0" dirty="0" smtClean="0"/>
              <a:t>Eddy Kinetic Energy (-15%)</a:t>
            </a:r>
          </a:p>
        </p:txBody>
      </p:sp>
      <p:pic>
        <p:nvPicPr>
          <p:cNvPr id="2048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b="49184"/>
          <a:stretch>
            <a:fillRect/>
          </a:stretch>
        </p:blipFill>
        <p:spPr bwMode="auto">
          <a:xfrm>
            <a:off x="900113" y="3633788"/>
            <a:ext cx="39560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8" b="4588"/>
          <a:stretch>
            <a:fillRect/>
          </a:stretch>
        </p:blipFill>
        <p:spPr bwMode="auto">
          <a:xfrm>
            <a:off x="900113" y="6211888"/>
            <a:ext cx="39560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r="27740" b="1253"/>
          <a:stretch>
            <a:fillRect/>
          </a:stretch>
        </p:blipFill>
        <p:spPr bwMode="auto">
          <a:xfrm>
            <a:off x="5607050" y="3633788"/>
            <a:ext cx="333375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 rot="16200000">
            <a:off x="-755650" y="1381126"/>
            <a:ext cx="23590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3200" b="0" kern="0" dirty="0" smtClean="0"/>
              <a:t>Observed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 rot="16200000">
            <a:off x="-757238" y="4405313"/>
            <a:ext cx="23590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3200" b="0" kern="0" dirty="0" smtClean="0"/>
              <a:t>Projections</a:t>
            </a:r>
          </a:p>
        </p:txBody>
      </p:sp>
      <p:sp>
        <p:nvSpPr>
          <p:cNvPr id="20494" name="TextBox 4"/>
          <p:cNvSpPr txBox="1">
            <a:spLocks noChangeArrowheads="1"/>
          </p:cNvSpPr>
          <p:nvPr/>
        </p:nvSpPr>
        <p:spPr bwMode="auto">
          <a:xfrm rot="-5400000">
            <a:off x="196056" y="4699794"/>
            <a:ext cx="1901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i="1">
                <a:latin typeface="Arial" charset="0"/>
              </a:rPr>
              <a:t>EKE</a:t>
            </a:r>
            <a:r>
              <a:rPr lang="en-US" altLang="en-US" sz="1800" b="0">
                <a:latin typeface="Arial" charset="0"/>
              </a:rPr>
              <a:t> (%-change)</a:t>
            </a:r>
            <a:endParaRPr lang="en-US" altLang="en-US" sz="1800" b="0" i="1">
              <a:latin typeface="Arial" charset="0"/>
            </a:endParaRPr>
          </a:p>
        </p:txBody>
      </p:sp>
      <p:sp>
        <p:nvSpPr>
          <p:cNvPr id="20495" name="TextBox 22"/>
          <p:cNvSpPr txBox="1">
            <a:spLocks noChangeArrowheads="1"/>
          </p:cNvSpPr>
          <p:nvPr/>
        </p:nvSpPr>
        <p:spPr bwMode="auto">
          <a:xfrm rot="-5400000">
            <a:off x="4342606" y="4699794"/>
            <a:ext cx="1901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i="1">
                <a:latin typeface="Arial" charset="0"/>
              </a:rPr>
              <a:t>EKE</a:t>
            </a:r>
            <a:r>
              <a:rPr lang="en-US" altLang="en-US" sz="1800" b="0">
                <a:latin typeface="Arial" charset="0"/>
              </a:rPr>
              <a:t> (%-change)</a:t>
            </a:r>
            <a:endParaRPr lang="en-US" altLang="en-US" sz="1800" b="0" i="1">
              <a:latin typeface="Arial" charset="0"/>
            </a:endParaRPr>
          </a:p>
        </p:txBody>
      </p:sp>
      <p:sp>
        <p:nvSpPr>
          <p:cNvPr id="20496" name="TextBox 23"/>
          <p:cNvSpPr txBox="1">
            <a:spLocks noChangeArrowheads="1"/>
          </p:cNvSpPr>
          <p:nvPr/>
        </p:nvSpPr>
        <p:spPr bwMode="auto">
          <a:xfrm>
            <a:off x="6607175" y="6505575"/>
            <a:ext cx="160813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i="1">
                <a:latin typeface="Arial" charset="0"/>
              </a:rPr>
              <a:t>U </a:t>
            </a:r>
            <a:r>
              <a:rPr lang="en-US" altLang="en-US" sz="1800" b="0">
                <a:latin typeface="Arial" charset="0"/>
              </a:rPr>
              <a:t>(%-change)</a:t>
            </a:r>
            <a:endParaRPr lang="en-US" altLang="en-US" sz="1800" b="0" i="1">
              <a:latin typeface="Arial" charset="0"/>
            </a:endParaRPr>
          </a:p>
        </p:txBody>
      </p:sp>
      <p:sp>
        <p:nvSpPr>
          <p:cNvPr id="20497" name="TextBox 24"/>
          <p:cNvSpPr txBox="1">
            <a:spLocks noChangeArrowheads="1"/>
          </p:cNvSpPr>
          <p:nvPr/>
        </p:nvSpPr>
        <p:spPr bwMode="auto">
          <a:xfrm rot="-5400000">
            <a:off x="676275" y="1843088"/>
            <a:ext cx="9413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i="1">
                <a:latin typeface="Arial" charset="0"/>
              </a:rPr>
              <a:t>U </a:t>
            </a:r>
            <a:r>
              <a:rPr lang="en-US" altLang="en-US" sz="1800" b="0">
                <a:latin typeface="Arial" charset="0"/>
              </a:rPr>
              <a:t>(m/s)</a:t>
            </a:r>
            <a:endParaRPr lang="en-US" altLang="en-US" sz="1800" b="0" i="1">
              <a:latin typeface="Arial" charset="0"/>
            </a:endParaRPr>
          </a:p>
        </p:txBody>
      </p:sp>
      <p:sp>
        <p:nvSpPr>
          <p:cNvPr id="20498" name="TextBox 25"/>
          <p:cNvSpPr txBox="1">
            <a:spLocks noChangeArrowheads="1"/>
          </p:cNvSpPr>
          <p:nvPr/>
        </p:nvSpPr>
        <p:spPr bwMode="auto">
          <a:xfrm rot="-5400000">
            <a:off x="4557712" y="1716088"/>
            <a:ext cx="14065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i="1">
                <a:latin typeface="Arial" charset="0"/>
              </a:rPr>
              <a:t>EKE </a:t>
            </a:r>
            <a:r>
              <a:rPr lang="en-US" altLang="en-US" sz="1800" b="0">
                <a:latin typeface="Arial" charset="0"/>
              </a:rPr>
              <a:t>(m</a:t>
            </a:r>
            <a:r>
              <a:rPr lang="en-US" altLang="en-US" sz="1800" b="0" baseline="30000">
                <a:latin typeface="Arial" charset="0"/>
              </a:rPr>
              <a:t>2</a:t>
            </a:r>
            <a:r>
              <a:rPr lang="en-US" altLang="en-US" sz="1800" b="0">
                <a:latin typeface="Arial" charset="0"/>
              </a:rPr>
              <a:t>/s</a:t>
            </a:r>
            <a:r>
              <a:rPr lang="en-US" altLang="en-US" sz="1800" b="0" baseline="30000">
                <a:latin typeface="Arial" charset="0"/>
              </a:rPr>
              <a:t>2</a:t>
            </a:r>
            <a:r>
              <a:rPr lang="en-US" altLang="en-US" sz="1800" b="0">
                <a:latin typeface="Arial" charset="0"/>
              </a:rPr>
              <a:t>)</a:t>
            </a:r>
            <a:endParaRPr lang="en-US" altLang="en-US" sz="1800" b="0" i="1"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55563" y="6507163"/>
            <a:ext cx="6029326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Coumou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et al (2015), Lehmann et al (2014), Chang et al (2016)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Effect of weakening westerlies &amp; storm tracks on surface weather conditions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95288" y="1416050"/>
            <a:ext cx="8370887" cy="4894263"/>
          </a:xfrm>
        </p:spPr>
        <p:txBody>
          <a:bodyPr/>
          <a:lstStyle/>
          <a:p>
            <a:r>
              <a:rPr lang="en-US" altLang="en-US" b="0" smtClean="0"/>
              <a:t>Reduced synoptic variability </a:t>
            </a:r>
            <a:r>
              <a:rPr lang="en-US" altLang="en-US" b="0" smtClean="0">
                <a:sym typeface="Wingdings" pitchFamily="2" charset="2"/>
              </a:rPr>
              <a:t></a:t>
            </a:r>
            <a:r>
              <a:rPr lang="en-US" altLang="en-US" b="0" smtClean="0"/>
              <a:t> reduction in frequency and/or intensity of daily extremes (short timescales, sub-synoptic)</a:t>
            </a:r>
          </a:p>
          <a:p>
            <a:endParaRPr lang="en-US" altLang="en-US" b="0" smtClean="0"/>
          </a:p>
          <a:p>
            <a:r>
              <a:rPr lang="en-US" altLang="en-US" b="0" smtClean="0"/>
              <a:t>Synoptic storms have a </a:t>
            </a:r>
            <a:r>
              <a:rPr lang="en-US" altLang="en-US" smtClean="0"/>
              <a:t>moderating effect </a:t>
            </a:r>
            <a:r>
              <a:rPr lang="en-US" altLang="en-US" b="0" smtClean="0"/>
              <a:t>on summer temperatures by bringing wet, cloudy and relatively cool maritime air. Weakened storm tracks might favor buildup of heat over continents</a:t>
            </a:r>
          </a:p>
          <a:p>
            <a:endParaRPr lang="en-US" altLang="en-US" b="0" smtClean="0"/>
          </a:p>
          <a:p>
            <a:r>
              <a:rPr lang="en-US" altLang="en-US" b="0" smtClean="0"/>
              <a:t>Effects likely to be different for different regions and different weather regimes (e.g. feedbacks between soil-moisture and continental-scale circulation)</a:t>
            </a:r>
          </a:p>
          <a:p>
            <a:endParaRPr lang="de-DE" alt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E67615-554F-4C87-ADA9-11CBA1D73FC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	       Dim Coumou, Earth System Analysis 	</a:t>
            </a:r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122738" y="2281238"/>
            <a:ext cx="4913312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e.g. Schneider et al (2015): Focus on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cold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season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8275" y="3914775"/>
            <a:ext cx="47879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e.g.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Coumou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et al (2015), Chang et al (2016)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2738" y="5561013"/>
            <a:ext cx="484187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e.g.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Haarsma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et al (2015), Fischer et al (2012)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66838"/>
            <a:ext cx="8712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1507"/>
          <p:cNvSpPr>
            <a:spLocks noChangeArrowheads="1"/>
          </p:cNvSpPr>
          <p:nvPr/>
        </p:nvSpPr>
        <p:spPr bwMode="auto">
          <a:xfrm>
            <a:off x="0" y="5084763"/>
            <a:ext cx="9144000" cy="17732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Arial" charset="0"/>
            </a:endParaRP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34925" y="201613"/>
            <a:ext cx="9109075" cy="706437"/>
          </a:xfrm>
        </p:spPr>
        <p:txBody>
          <a:bodyPr/>
          <a:lstStyle/>
          <a:p>
            <a:pPr algn="ctr"/>
            <a:r>
              <a:rPr lang="en-US" altLang="en-US" dirty="0" smtClean="0"/>
              <a:t>More-persistent anti-cyclones in storm track affected regions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FAE01-3DC6-469B-8AF9-709963636AC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grpSp>
        <p:nvGrpSpPr>
          <p:cNvPr id="22534" name="Group 6"/>
          <p:cNvGrpSpPr>
            <a:grpSpLocks noChangeAspect="1"/>
          </p:cNvGrpSpPr>
          <p:nvPr/>
        </p:nvGrpSpPr>
        <p:grpSpPr bwMode="auto">
          <a:xfrm>
            <a:off x="5241925" y="3638550"/>
            <a:ext cx="3824288" cy="3168650"/>
            <a:chOff x="3707904" y="1412776"/>
            <a:chExt cx="4010089" cy="3323128"/>
          </a:xfrm>
        </p:grpSpPr>
        <p:pic>
          <p:nvPicPr>
            <p:cNvPr id="2255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7"/>
            <a:stretch>
              <a:fillRect/>
            </a:stretch>
          </p:blipFill>
          <p:spPr bwMode="auto">
            <a:xfrm>
              <a:off x="5796136" y="1434540"/>
              <a:ext cx="1921857" cy="3301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7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412776"/>
              <a:ext cx="2142156" cy="332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"/>
          <a:stretch>
            <a:fillRect/>
          </a:stretch>
        </p:blipFill>
        <p:spPr bwMode="auto">
          <a:xfrm>
            <a:off x="34925" y="3673475"/>
            <a:ext cx="20113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15900" y="3387725"/>
            <a:ext cx="2006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+mj-lt"/>
              </a:rPr>
              <a:t>Eastern America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68775" y="1895475"/>
            <a:ext cx="1008063" cy="5762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37225" y="2471738"/>
            <a:ext cx="2147888" cy="957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4667250" y="2474913"/>
            <a:ext cx="1069975" cy="9540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403350" y="2474913"/>
            <a:ext cx="1620838" cy="1025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00675" y="3357563"/>
            <a:ext cx="12239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+mj-lt"/>
              </a:rPr>
              <a:t>Europe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31063" y="3362325"/>
            <a:ext cx="16970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+mj-lt"/>
              </a:rPr>
              <a:t>Western Asia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06625" y="3297238"/>
            <a:ext cx="3148013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20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Horton et al (2015)</a:t>
            </a:r>
            <a:endParaRPr lang="en-US" sz="2000" u="sng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76838" y="1895475"/>
            <a:ext cx="1008062" cy="5762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555875" y="1895475"/>
            <a:ext cx="936625" cy="5762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46" name="Content Placeholder 2"/>
          <p:cNvSpPr>
            <a:spLocks noGrp="1"/>
          </p:cNvSpPr>
          <p:nvPr>
            <p:ph idx="1"/>
          </p:nvPr>
        </p:nvSpPr>
        <p:spPr>
          <a:xfrm>
            <a:off x="2203450" y="3729038"/>
            <a:ext cx="3433763" cy="158908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800" b="0" smtClean="0"/>
              <a:t>Upward trends in </a:t>
            </a:r>
            <a:r>
              <a:rPr lang="en-US" altLang="en-US" sz="1800" smtClean="0"/>
              <a:t>anticyclonic</a:t>
            </a:r>
            <a:r>
              <a:rPr lang="en-US" altLang="en-US" sz="1800" b="0" smtClean="0"/>
              <a:t> </a:t>
            </a:r>
            <a:r>
              <a:rPr lang="en-US" altLang="en-US" sz="1800" smtClean="0"/>
              <a:t>summer circulation</a:t>
            </a:r>
            <a:r>
              <a:rPr lang="en-US" altLang="en-US" sz="1800" b="0" smtClean="0"/>
              <a:t>, both in frequency and in persistence</a:t>
            </a:r>
          </a:p>
          <a:p>
            <a:pPr marL="0" indent="0">
              <a:buFontTx/>
              <a:buNone/>
            </a:pPr>
            <a:r>
              <a:rPr lang="en-US" altLang="en-US" sz="1800" b="0" u="sng" smtClean="0"/>
              <a:t>BUT</a:t>
            </a:r>
            <a:r>
              <a:rPr lang="en-US" altLang="en-US" sz="1800" b="0" smtClean="0"/>
              <a:t>: </a:t>
            </a:r>
          </a:p>
          <a:p>
            <a:pPr marL="0" indent="0">
              <a:buFontTx/>
              <a:buNone/>
            </a:pPr>
            <a:r>
              <a:rPr lang="en-US" altLang="en-US" sz="1800" b="0" smtClean="0"/>
              <a:t>used 500mb GPH instead of SLP</a:t>
            </a:r>
          </a:p>
        </p:txBody>
      </p:sp>
      <p:grpSp>
        <p:nvGrpSpPr>
          <p:cNvPr id="22547" name="Group 21509"/>
          <p:cNvGrpSpPr>
            <a:grpSpLocks/>
          </p:cNvGrpSpPr>
          <p:nvPr/>
        </p:nvGrpSpPr>
        <p:grpSpPr bwMode="auto">
          <a:xfrm>
            <a:off x="2339975" y="5487988"/>
            <a:ext cx="2736850" cy="965200"/>
            <a:chOff x="2339752" y="5272742"/>
            <a:chExt cx="2737506" cy="964570"/>
          </a:xfrm>
        </p:grpSpPr>
        <p:cxnSp>
          <p:nvCxnSpPr>
            <p:cNvPr id="22550" name="Straight Connector 21503"/>
            <p:cNvCxnSpPr>
              <a:cxnSpLocks noChangeShapeType="1"/>
            </p:cNvCxnSpPr>
            <p:nvPr/>
          </p:nvCxnSpPr>
          <p:spPr bwMode="auto">
            <a:xfrm>
              <a:off x="2339752" y="5445224"/>
              <a:ext cx="360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505" name="TextBox 21504"/>
            <p:cNvSpPr txBox="1"/>
            <p:nvPr/>
          </p:nvSpPr>
          <p:spPr>
            <a:xfrm>
              <a:off x="2731959" y="5272742"/>
              <a:ext cx="1600584" cy="337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j-lt"/>
                </a:rPr>
                <a:t>Frequency (days)</a:t>
              </a:r>
            </a:p>
          </p:txBody>
        </p:sp>
        <p:cxnSp>
          <p:nvCxnSpPr>
            <p:cNvPr id="22552" name="Straight Connector 43"/>
            <p:cNvCxnSpPr>
              <a:cxnSpLocks noChangeShapeType="1"/>
            </p:cNvCxnSpPr>
            <p:nvPr/>
          </p:nvCxnSpPr>
          <p:spPr bwMode="auto">
            <a:xfrm>
              <a:off x="2339752" y="5759687"/>
              <a:ext cx="360000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TextBox 44"/>
            <p:cNvSpPr txBox="1"/>
            <p:nvPr/>
          </p:nvSpPr>
          <p:spPr>
            <a:xfrm>
              <a:off x="2731959" y="5594794"/>
              <a:ext cx="2345299" cy="3379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j-lt"/>
                </a:rPr>
                <a:t>Maximum Duration (days)</a:t>
              </a:r>
            </a:p>
          </p:txBody>
        </p:sp>
        <p:cxnSp>
          <p:nvCxnSpPr>
            <p:cNvPr id="22554" name="Straight Connector 45"/>
            <p:cNvCxnSpPr>
              <a:cxnSpLocks noChangeShapeType="1"/>
            </p:cNvCxnSpPr>
            <p:nvPr/>
          </p:nvCxnSpPr>
          <p:spPr bwMode="auto">
            <a:xfrm>
              <a:off x="2339752" y="6063983"/>
              <a:ext cx="360000" cy="0"/>
            </a:xfrm>
            <a:prstGeom prst="line">
              <a:avLst/>
            </a:prstGeom>
            <a:noFill/>
            <a:ln w="19050" algn="ctr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46"/>
            <p:cNvSpPr txBox="1"/>
            <p:nvPr/>
          </p:nvSpPr>
          <p:spPr>
            <a:xfrm>
              <a:off x="2731959" y="5899395"/>
              <a:ext cx="1672038" cy="3379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j-lt"/>
                </a:rPr>
                <a:t>Persistence (days)</a:t>
              </a:r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179388" y="1052513"/>
            <a:ext cx="41100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800" b="0" kern="0" dirty="0" smtClean="0"/>
              <a:t>Linear trend in summer </a:t>
            </a:r>
            <a:r>
              <a:rPr lang="en-US" altLang="en-US" sz="1800" b="0" i="1" kern="0" dirty="0" smtClean="0"/>
              <a:t>EKE</a:t>
            </a:r>
            <a:r>
              <a:rPr lang="en-US" altLang="en-US" sz="1800" b="0" kern="0" dirty="0" smtClean="0"/>
              <a:t> (1979-2015)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84913" y="1036638"/>
            <a:ext cx="2563812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Lehmann et al (2015)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1" r="2737" b="6367"/>
          <a:stretch>
            <a:fillRect/>
          </a:stretch>
        </p:blipFill>
        <p:spPr bwMode="auto">
          <a:xfrm>
            <a:off x="0" y="836613"/>
            <a:ext cx="939641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21"/>
          <p:cNvSpPr>
            <a:spLocks noChangeArrowheads="1"/>
          </p:cNvSpPr>
          <p:nvPr/>
        </p:nvSpPr>
        <p:spPr bwMode="auto">
          <a:xfrm>
            <a:off x="2571750" y="836613"/>
            <a:ext cx="2459038" cy="7858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Arial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EDCE1B-800C-4FC4-BA35-2C57D21901F0}" type="slidenum">
              <a:rPr lang="en-US" altLang="en-US" sz="1200" smtClean="0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smtClean="0">
              <a:solidFill>
                <a:schemeClr val="bg2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200" smtClean="0">
                <a:solidFill>
                  <a:schemeClr val="bg2"/>
                </a:solidFill>
              </a:rPr>
              <a:t>	       Dim Coumou, Earth System Analysis 	</a:t>
            </a:r>
            <a:endParaRPr lang="en-US" altLang="en-US" sz="1200" smtClean="0">
              <a:solidFill>
                <a:schemeClr val="bg2"/>
              </a:solidFill>
            </a:endParaRPr>
          </a:p>
        </p:txBody>
      </p:sp>
      <p:sp>
        <p:nvSpPr>
          <p:cNvPr id="235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424862" cy="706437"/>
          </a:xfrm>
        </p:spPr>
        <p:txBody>
          <a:bodyPr/>
          <a:lstStyle/>
          <a:p>
            <a:r>
              <a:rPr lang="de-DE" altLang="en-US" smtClean="0"/>
              <a:t>Eurasia, Summer 2010</a:t>
            </a:r>
            <a:endParaRPr lang="en-US" altLang="en-US" smtClean="0"/>
          </a:p>
        </p:txBody>
      </p:sp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3" t="85121" r="4982"/>
          <a:stretch>
            <a:fillRect/>
          </a:stretch>
        </p:blipFill>
        <p:spPr bwMode="auto">
          <a:xfrm>
            <a:off x="5030788" y="5157788"/>
            <a:ext cx="3959225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401638" y="166688"/>
            <a:ext cx="9440863" cy="6591300"/>
            <a:chOff x="-401358" y="166210"/>
            <a:chExt cx="9440852" cy="6592206"/>
          </a:xfrm>
        </p:grpSpPr>
        <p:grpSp>
          <p:nvGrpSpPr>
            <p:cNvPr id="23561" name="Group 12"/>
            <p:cNvGrpSpPr>
              <a:grpSpLocks/>
            </p:cNvGrpSpPr>
            <p:nvPr/>
          </p:nvGrpSpPr>
          <p:grpSpPr bwMode="auto">
            <a:xfrm>
              <a:off x="-401358" y="2592844"/>
              <a:ext cx="4020860" cy="4165572"/>
              <a:chOff x="-401358" y="2592844"/>
              <a:chExt cx="4020860" cy="4165572"/>
            </a:xfrm>
          </p:grpSpPr>
          <p:sp>
            <p:nvSpPr>
              <p:cNvPr id="7" name="Oval 6"/>
              <p:cNvSpPr/>
              <p:nvPr/>
            </p:nvSpPr>
            <p:spPr bwMode="auto">
              <a:xfrm>
                <a:off x="-401358" y="3573016"/>
                <a:ext cx="4020860" cy="3185400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Front"/>
                <a:lightRig rig="threePt" dir="t"/>
              </a:scene3d>
              <a:extLst/>
            </p:spPr>
            <p:txBody>
              <a:bodyPr/>
              <a:lstStyle/>
              <a:p>
                <a:pPr>
                  <a:defRPr/>
                </a:pPr>
                <a:r>
                  <a:rPr lang="de-DE" b="1" dirty="0" err="1"/>
                  <a:t>Russian</a:t>
                </a:r>
                <a:r>
                  <a:rPr lang="de-DE" b="1" dirty="0"/>
                  <a:t> </a:t>
                </a:r>
                <a:r>
                  <a:rPr lang="de-DE" b="1" dirty="0" err="1"/>
                  <a:t>heat</a:t>
                </a:r>
                <a:r>
                  <a:rPr lang="de-DE" b="1" dirty="0"/>
                  <a:t> </a:t>
                </a:r>
                <a:r>
                  <a:rPr lang="de-DE" b="1" dirty="0" err="1"/>
                  <a:t>wave</a:t>
                </a:r>
                <a:endParaRPr lang="en-US" b="1" dirty="0"/>
              </a:p>
            </p:txBody>
          </p:sp>
          <p:cxnSp>
            <p:nvCxnSpPr>
              <p:cNvPr id="3" name="Straight Connector 2"/>
              <p:cNvCxnSpPr/>
              <p:nvPr/>
            </p:nvCxnSpPr>
            <p:spPr bwMode="auto">
              <a:xfrm flipH="1">
                <a:off x="600354" y="2603357"/>
                <a:ext cx="2747960" cy="118602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 bwMode="auto">
              <a:xfrm>
                <a:off x="3359425" y="2592244"/>
                <a:ext cx="260350" cy="264513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 bwMode="auto">
            <a:xfrm>
              <a:off x="4611962" y="166210"/>
              <a:ext cx="4427532" cy="311827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de-DE" sz="2800" b="1" dirty="0">
                <a:solidFill>
                  <a:srgbClr val="FF9933"/>
                </a:solidFill>
                <a:latin typeface="+mj-lt"/>
              </a:endParaRPr>
            </a:p>
            <a:p>
              <a:pPr algn="ctr">
                <a:defRPr/>
              </a:pPr>
              <a:endParaRPr lang="de-DE" sz="2800" b="1" dirty="0">
                <a:solidFill>
                  <a:srgbClr val="FF9933"/>
                </a:solidFill>
                <a:latin typeface="+mj-lt"/>
              </a:endParaRPr>
            </a:p>
            <a:p>
              <a:pPr algn="ctr">
                <a:defRPr/>
              </a:pPr>
              <a:endParaRPr lang="de-DE" sz="2800" b="1" dirty="0">
                <a:solidFill>
                  <a:srgbClr val="FF9933"/>
                </a:solidFill>
                <a:latin typeface="+mj-lt"/>
              </a:endParaRPr>
            </a:p>
            <a:p>
              <a:pPr algn="ctr">
                <a:defRPr/>
              </a:pPr>
              <a:endParaRPr lang="de-DE" sz="2800" b="1" dirty="0">
                <a:solidFill>
                  <a:srgbClr val="FF9933"/>
                </a:solidFill>
                <a:latin typeface="+mj-lt"/>
              </a:endParaRPr>
            </a:p>
            <a:p>
              <a:pPr algn="ctr">
                <a:defRPr/>
              </a:pPr>
              <a:r>
                <a:rPr lang="de-DE" sz="2800" b="1" dirty="0">
                  <a:solidFill>
                    <a:srgbClr val="FF9933"/>
                  </a:solidFill>
                  <a:latin typeface="+mj-lt"/>
                </a:rPr>
                <a:t> Pakistan </a:t>
              </a:r>
              <a:r>
                <a:rPr lang="de-DE" sz="2800" b="1" dirty="0" err="1">
                  <a:solidFill>
                    <a:srgbClr val="FF9933"/>
                  </a:solidFill>
                  <a:latin typeface="+mj-lt"/>
                </a:rPr>
                <a:t>Flooding</a:t>
              </a:r>
              <a:endParaRPr lang="en-US" sz="2800" b="1" dirty="0">
                <a:solidFill>
                  <a:srgbClr val="FF9933"/>
                </a:solidFill>
                <a:latin typeface="+mj-lt"/>
              </a:endParaRPr>
            </a:p>
          </p:txBody>
        </p:sp>
        <p:cxnSp>
          <p:nvCxnSpPr>
            <p:cNvPr id="18" name="Straight Connector 17"/>
            <p:cNvCxnSpPr>
              <a:stCxn id="15" idx="2"/>
            </p:cNvCxnSpPr>
            <p:nvPr/>
          </p:nvCxnSpPr>
          <p:spPr bwMode="auto">
            <a:xfrm flipH="1">
              <a:off x="4211913" y="1725349"/>
              <a:ext cx="400050" cy="3381840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4211913" y="2925664"/>
              <a:ext cx="4032245" cy="2159297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äsentation_090514">
  <a:themeElements>
    <a:clrScheme name="Präsentation_09051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_090514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Präsentation_0905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äsentation_090514">
  <a:themeElements>
    <a:clrScheme name="Präsentation_09051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_090514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Präsentation_0905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VU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jobs:Projekte:PIK_ab2006:2_Corporate Design:03_Ausarbeitung:6_Powerpoint:Präsentation_090514.pot</Template>
  <TotalTime>702</TotalTime>
  <Words>1557</Words>
  <Application>Microsoft Office PowerPoint</Application>
  <PresentationFormat>On-screen Show (4:3)</PresentationFormat>
  <Paragraphs>291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Präsentation_090514</vt:lpstr>
      <vt:lpstr>1_Präsentation_090514</vt:lpstr>
      <vt:lpstr>1_Benutzerdefiniertes Design</vt:lpstr>
      <vt:lpstr>Benutzerdefiniertes Design</vt:lpstr>
      <vt:lpstr>1_Office Theme</vt:lpstr>
      <vt:lpstr>Office Theme</vt:lpstr>
      <vt:lpstr>VU thema</vt:lpstr>
      <vt:lpstr>PowerPoint Presentation</vt:lpstr>
      <vt:lpstr>Warming trends</vt:lpstr>
      <vt:lpstr>PowerPoint Presentation</vt:lpstr>
      <vt:lpstr>Increased weak SPVs can explain most of the cooling</vt:lpstr>
      <vt:lpstr>Warming trends</vt:lpstr>
      <vt:lpstr>Weakening Mid-latitude Summer Circulation</vt:lpstr>
      <vt:lpstr>Effect of weakening westerlies &amp; storm tracks on surface weather conditions</vt:lpstr>
      <vt:lpstr>More-persistent anti-cyclones in storm track affected regions</vt:lpstr>
      <vt:lpstr>Eurasia, Summer 2010</vt:lpstr>
      <vt:lpstr>Waveguides</vt:lpstr>
      <vt:lpstr>Wave-resonance</vt:lpstr>
      <vt:lpstr>Wave-Resonance: Dynamical Mechanism to create High-Amp Quasi-Stationary Waves in Summer</vt:lpstr>
      <vt:lpstr>Statistics: Resonance vs Summer Climatology</vt:lpstr>
      <vt:lpstr>Wave-7 teleconnection due to preferred phase position</vt:lpstr>
      <vt:lpstr>Prolonged Resonance Events</vt:lpstr>
      <vt:lpstr>Fingerprint analyses</vt:lpstr>
      <vt:lpstr>Resonance Fingerprint in Historic CMIP5 simulations</vt:lpstr>
      <vt:lpstr>Prolonged resonances since 2000</vt:lpstr>
      <vt:lpstr>Connecting some dots…</vt:lpstr>
      <vt:lpstr>Hot tail of temperature distribution warms faster</vt:lpstr>
      <vt:lpstr>Preliminary conclusions</vt:lpstr>
      <vt:lpstr>References:</vt:lpstr>
      <vt:lpstr>Understanding drivers</vt:lpstr>
      <vt:lpstr>Increasing probability of high-amp quasi-stationary wave-7</vt:lpstr>
      <vt:lpstr>Motivation</vt:lpstr>
      <vt:lpstr>PowerPoint Presentation</vt:lpstr>
      <vt:lpstr>Balkan flooding in May 2014</vt:lpstr>
      <vt:lpstr>Quasi-stationary Vb cyclone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. .</dc:creator>
  <cp:lastModifiedBy>Samuel Goodman</cp:lastModifiedBy>
  <cp:revision>949</cp:revision>
  <cp:lastPrinted>2016-10-21T15:36:24Z</cp:lastPrinted>
  <dcterms:created xsi:type="dcterms:W3CDTF">2009-05-18T10:53:25Z</dcterms:created>
  <dcterms:modified xsi:type="dcterms:W3CDTF">2018-03-14T15:33:30Z</dcterms:modified>
</cp:coreProperties>
</file>