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262" r:id="rId3"/>
    <p:sldId id="275" r:id="rId4"/>
    <p:sldId id="289" r:id="rId5"/>
    <p:sldId id="259" r:id="rId6"/>
    <p:sldId id="283" r:id="rId7"/>
    <p:sldId id="284" r:id="rId8"/>
    <p:sldId id="286" r:id="rId9"/>
    <p:sldId id="292" r:id="rId10"/>
    <p:sldId id="271" r:id="rId11"/>
    <p:sldId id="287" r:id="rId12"/>
    <p:sldId id="280" r:id="rId13"/>
    <p:sldId id="258" r:id="rId14"/>
    <p:sldId id="268" r:id="rId15"/>
    <p:sldId id="269" r:id="rId16"/>
    <p:sldId id="260" r:id="rId17"/>
    <p:sldId id="270" r:id="rId18"/>
    <p:sldId id="267" r:id="rId19"/>
    <p:sldId id="261" r:id="rId20"/>
    <p:sldId id="265" r:id="rId21"/>
    <p:sldId id="288" r:id="rId22"/>
    <p:sldId id="278" r:id="rId23"/>
    <p:sldId id="266" r:id="rId24"/>
    <p:sldId id="273" r:id="rId25"/>
    <p:sldId id="274" r:id="rId26"/>
    <p:sldId id="291" r:id="rId27"/>
    <p:sldId id="290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43"/>
  </p:normalViewPr>
  <p:slideViewPr>
    <p:cSldViewPr snapToGrid="0" snapToObjects="1">
      <p:cViewPr>
        <p:scale>
          <a:sx n="100" d="100"/>
          <a:sy n="100" d="100"/>
        </p:scale>
        <p:origin x="-69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0DF0-63AB-414A-A79F-A3B6394858CD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3C99E-2B6A-4648-B820-BAAB94C7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a culture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CBD9B-E21B-0842-8EC5-393C0A6D8E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7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TD training, open data access,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9CF6-F30C-AA46-B3F7-BD28C2B703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08902-8C9E-BE43-BBF1-4A12DEE9218C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6CA4-6AD4-8045-9390-4C17E2AFF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6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16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"/>
            <a:ext cx="91313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18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0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30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9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6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5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5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1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6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6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5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4082</TotalTime>
  <Words>14</Words>
  <Application>Microsoft Office PowerPoint</Application>
  <PresentationFormat>On-screen Show (4:3)</PresentationFormat>
  <Paragraphs>4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Key</dc:creator>
  <cp:lastModifiedBy>Samuel Goodman</cp:lastModifiedBy>
  <cp:revision>30</cp:revision>
  <dcterms:created xsi:type="dcterms:W3CDTF">2017-10-26T02:53:08Z</dcterms:created>
  <dcterms:modified xsi:type="dcterms:W3CDTF">2018-02-13T17:39:47Z</dcterms:modified>
</cp:coreProperties>
</file>